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24" r:id="rId4"/>
    <p:sldMasterId id="2147483848" r:id="rId5"/>
    <p:sldMasterId id="2147483821" r:id="rId6"/>
    <p:sldMasterId id="2147483854" r:id="rId7"/>
  </p:sldMasterIdLst>
  <p:notesMasterIdLst>
    <p:notesMasterId r:id="rId9"/>
  </p:notesMasterIdLst>
  <p:handoutMasterIdLst>
    <p:handoutMasterId r:id="rId10"/>
  </p:handoutMasterIdLst>
  <p:sldIdLst>
    <p:sldId id="2197" r:id="rId8"/>
  </p:sldIdLst>
  <p:sldSz cx="9144000" cy="5143500" type="screen16x9"/>
  <p:notesSz cx="9926638" cy="6797675"/>
  <p:embeddedFontLst>
    <p:embeddedFont>
      <p:font typeface="Berlin Type" panose="020B0604020202020204" charset="0"/>
      <p:regular r:id="rId11"/>
    </p:embeddedFont>
    <p:embeddedFont>
      <p:font typeface="Berlin Type Bold" panose="020B0604020202020204" charset="0"/>
      <p:bold r:id="rId12"/>
    </p:embeddedFont>
    <p:embeddedFont>
      <p:font typeface="Berlin Type Office" panose="020B0502020203020204" pitchFamily="34" charset="0"/>
      <p:regular r:id="rId13"/>
      <p:bold r:id="rId14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9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rrmann, Ulrike" initials="HU" lastIdx="27" clrIdx="0">
    <p:extLst>
      <p:ext uri="{19B8F6BF-5375-455C-9EA6-DF929625EA0E}">
        <p15:presenceInfo xmlns:p15="http://schemas.microsoft.com/office/powerpoint/2012/main" userId="S::ulrike.herrmann@berlin-partner.de::f2c891a4-b755-4f95-87e4-ca15d684b3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AAD2E7"/>
    <a:srgbClr val="4F90CD"/>
    <a:srgbClr val="007256"/>
    <a:srgbClr val="004534"/>
    <a:srgbClr val="004F9F"/>
    <a:srgbClr val="9185BE"/>
    <a:srgbClr val="142354"/>
    <a:srgbClr val="173551"/>
    <a:srgbClr val="0D1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71550B-5C5E-6FB6-9F79-5948F6F071C5}" v="18" dt="2025-01-08T11:40:37.240"/>
    <p1510:client id="{6B2415B1-F2B9-4360-BACE-57537695B09A}" v="2" dt="2025-01-08T12:23:08.046"/>
    <p1510:client id="{AB2E7BFD-B8EA-821E-899D-FDEF4F5CF294}" v="3" dt="2025-01-08T11:37:29.640"/>
    <p1510:client id="{D17DC7AF-6597-4C60-A64E-54A7DBDF6F31}" v="3" dt="2025-01-08T11:38:16.0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0" autoAdjust="0"/>
    <p:restoredTop sz="94930" autoAdjust="0"/>
  </p:normalViewPr>
  <p:slideViewPr>
    <p:cSldViewPr snapToGrid="0">
      <p:cViewPr varScale="1">
        <p:scale>
          <a:sx n="141" d="100"/>
          <a:sy n="141" d="100"/>
        </p:scale>
        <p:origin x="588" y="120"/>
      </p:cViewPr>
      <p:guideLst>
        <p:guide orient="horz" pos="28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notesViewPr>
    <p:cSldViewPr snapToGrid="0" showGuides="1">
      <p:cViewPr varScale="1">
        <p:scale>
          <a:sx n="77" d="100"/>
          <a:sy n="77" d="100"/>
        </p:scale>
        <p:origin x="-3258" y="-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font" Target="fonts/font1.fntdata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ulze, Sarah" userId="S::sarah.schulze@berlin-partner.de::867bdcc7-5f81-4e29-a7a0-2659db77988f" providerId="AD" clId="Web-{4971550B-5C5E-6FB6-9F79-5948F6F071C5}"/>
    <pc:docChg chg="modSld">
      <pc:chgData name="Schulze, Sarah" userId="S::sarah.schulze@berlin-partner.de::867bdcc7-5f81-4e29-a7a0-2659db77988f" providerId="AD" clId="Web-{4971550B-5C5E-6FB6-9F79-5948F6F071C5}" dt="2025-01-08T11:40:37.240" v="17" actId="20577"/>
      <pc:docMkLst>
        <pc:docMk/>
      </pc:docMkLst>
      <pc:sldChg chg="modSp">
        <pc:chgData name="Schulze, Sarah" userId="S::sarah.schulze@berlin-partner.de::867bdcc7-5f81-4e29-a7a0-2659db77988f" providerId="AD" clId="Web-{4971550B-5C5E-6FB6-9F79-5948F6F071C5}" dt="2025-01-08T11:40:37.240" v="17" actId="20577"/>
        <pc:sldMkLst>
          <pc:docMk/>
          <pc:sldMk cId="2163346645" sldId="2197"/>
        </pc:sldMkLst>
        <pc:spChg chg="mod">
          <ac:chgData name="Schulze, Sarah" userId="S::sarah.schulze@berlin-partner.de::867bdcc7-5f81-4e29-a7a0-2659db77988f" providerId="AD" clId="Web-{4971550B-5C5E-6FB6-9F79-5948F6F071C5}" dt="2025-01-08T11:40:37.240" v="17" actId="20577"/>
          <ac:spMkLst>
            <pc:docMk/>
            <pc:sldMk cId="2163346645" sldId="2197"/>
            <ac:spMk id="3" creationId="{77E967C8-DE15-F1D8-929E-268090309ABF}"/>
          </ac:spMkLst>
        </pc:spChg>
      </pc:sldChg>
    </pc:docChg>
  </pc:docChgLst>
  <pc:docChgLst>
    <pc:chgData name="Witte, Katharina" userId="020a7529-318a-41a3-808f-3e849a189712" providerId="ADAL" clId="{6B2415B1-F2B9-4360-BACE-57537695B09A}"/>
    <pc:docChg chg="undo custSel addSld delSld modSld modMainMaster">
      <pc:chgData name="Witte, Katharina" userId="020a7529-318a-41a3-808f-3e849a189712" providerId="ADAL" clId="{6B2415B1-F2B9-4360-BACE-57537695B09A}" dt="2025-01-08T12:23:12.824" v="152" actId="47"/>
      <pc:docMkLst>
        <pc:docMk/>
      </pc:docMkLst>
      <pc:sldChg chg="addSp delSp modSp add del mod">
        <pc:chgData name="Witte, Katharina" userId="020a7529-318a-41a3-808f-3e849a189712" providerId="ADAL" clId="{6B2415B1-F2B9-4360-BACE-57537695B09A}" dt="2025-01-08T12:23:12.824" v="152" actId="47"/>
        <pc:sldMkLst>
          <pc:docMk/>
          <pc:sldMk cId="863414340" sldId="1857"/>
        </pc:sldMkLst>
        <pc:spChg chg="mod">
          <ac:chgData name="Witte, Katharina" userId="020a7529-318a-41a3-808f-3e849a189712" providerId="ADAL" clId="{6B2415B1-F2B9-4360-BACE-57537695B09A}" dt="2025-01-08T10:57:56.262" v="7" actId="1076"/>
          <ac:spMkLst>
            <pc:docMk/>
            <pc:sldMk cId="863414340" sldId="1857"/>
            <ac:spMk id="25" creationId="{2742D38F-1884-45FC-983D-8A02D5D7D577}"/>
          </ac:spMkLst>
        </pc:spChg>
        <pc:picChg chg="add mod">
          <ac:chgData name="Witte, Katharina" userId="020a7529-318a-41a3-808f-3e849a189712" providerId="ADAL" clId="{6B2415B1-F2B9-4360-BACE-57537695B09A}" dt="2025-01-08T10:58:02.594" v="8" actId="1076"/>
          <ac:picMkLst>
            <pc:docMk/>
            <pc:sldMk cId="863414340" sldId="1857"/>
            <ac:picMk id="3" creationId="{92D2D5D1-2DCB-4179-3743-7FB79A911C4F}"/>
          </ac:picMkLst>
        </pc:picChg>
        <pc:picChg chg="del">
          <ac:chgData name="Witte, Katharina" userId="020a7529-318a-41a3-808f-3e849a189712" providerId="ADAL" clId="{6B2415B1-F2B9-4360-BACE-57537695B09A}" dt="2025-01-08T10:57:24.696" v="0" actId="478"/>
          <ac:picMkLst>
            <pc:docMk/>
            <pc:sldMk cId="863414340" sldId="1857"/>
            <ac:picMk id="5" creationId="{27E1A5F0-3D9D-F553-36A4-D8B858041DCD}"/>
          </ac:picMkLst>
        </pc:picChg>
      </pc:sldChg>
      <pc:sldChg chg="addSp modSp">
        <pc:chgData name="Witte, Katharina" userId="020a7529-318a-41a3-808f-3e849a189712" providerId="ADAL" clId="{6B2415B1-F2B9-4360-BACE-57537695B09A}" dt="2025-01-08T12:23:08.046" v="151"/>
        <pc:sldMkLst>
          <pc:docMk/>
          <pc:sldMk cId="2163346645" sldId="2197"/>
        </pc:sldMkLst>
        <pc:spChg chg="mod">
          <ac:chgData name="Witte, Katharina" userId="020a7529-318a-41a3-808f-3e849a189712" providerId="ADAL" clId="{6B2415B1-F2B9-4360-BACE-57537695B09A}" dt="2025-01-08T12:23:08.046" v="151"/>
          <ac:spMkLst>
            <pc:docMk/>
            <pc:sldMk cId="2163346645" sldId="2197"/>
            <ac:spMk id="10" creationId="{D3CE7340-9B03-AB8D-BE48-DF86BAC53E6F}"/>
          </ac:spMkLst>
        </pc:spChg>
        <pc:spChg chg="mod">
          <ac:chgData name="Witte, Katharina" userId="020a7529-318a-41a3-808f-3e849a189712" providerId="ADAL" clId="{6B2415B1-F2B9-4360-BACE-57537695B09A}" dt="2025-01-08T12:23:08.046" v="151"/>
          <ac:spMkLst>
            <pc:docMk/>
            <pc:sldMk cId="2163346645" sldId="2197"/>
            <ac:spMk id="13" creationId="{26A410B5-A2EA-567F-2826-6B6CB23B3196}"/>
          </ac:spMkLst>
        </pc:spChg>
        <pc:grpChg chg="add mod">
          <ac:chgData name="Witte, Katharina" userId="020a7529-318a-41a3-808f-3e849a189712" providerId="ADAL" clId="{6B2415B1-F2B9-4360-BACE-57537695B09A}" dt="2025-01-08T12:23:08.046" v="151"/>
          <ac:grpSpMkLst>
            <pc:docMk/>
            <pc:sldMk cId="2163346645" sldId="2197"/>
            <ac:grpSpMk id="2" creationId="{312F95EE-B0C6-8DFF-3430-70DA7B25AC25}"/>
          </ac:grpSpMkLst>
        </pc:grpChg>
      </pc:sldChg>
      <pc:sldMasterChg chg="modSp mod">
        <pc:chgData name="Witte, Katharina" userId="020a7529-318a-41a3-808f-3e849a189712" providerId="ADAL" clId="{6B2415B1-F2B9-4360-BACE-57537695B09A}" dt="2025-01-08T10:59:41.948" v="120" actId="20577"/>
        <pc:sldMasterMkLst>
          <pc:docMk/>
          <pc:sldMasterMk cId="3616260790" sldId="2147483724"/>
        </pc:sldMasterMkLst>
        <pc:spChg chg="mod">
          <ac:chgData name="Witte, Katharina" userId="020a7529-318a-41a3-808f-3e849a189712" providerId="ADAL" clId="{6B2415B1-F2B9-4360-BACE-57537695B09A}" dt="2025-01-08T10:59:41.948" v="120" actId="20577"/>
          <ac:spMkLst>
            <pc:docMk/>
            <pc:sldMasterMk cId="3616260790" sldId="2147483724"/>
            <ac:spMk id="13" creationId="{B4B52868-9E59-42F2-A8DF-ABEAED7298AF}"/>
          </ac:spMkLst>
        </pc:spChg>
      </pc:sldMasterChg>
      <pc:sldMasterChg chg="addSp delSp modSp mod">
        <pc:chgData name="Witte, Katharina" userId="020a7529-318a-41a3-808f-3e849a189712" providerId="ADAL" clId="{6B2415B1-F2B9-4360-BACE-57537695B09A}" dt="2025-01-08T12:22:41.580" v="150" actId="1076"/>
        <pc:sldMasterMkLst>
          <pc:docMk/>
          <pc:sldMasterMk cId="1176487073" sldId="2147483854"/>
        </pc:sldMasterMkLst>
        <pc:spChg chg="add mod">
          <ac:chgData name="Witte, Katharina" userId="020a7529-318a-41a3-808f-3e849a189712" providerId="ADAL" clId="{6B2415B1-F2B9-4360-BACE-57537695B09A}" dt="2025-01-08T12:22:41.580" v="150" actId="1076"/>
          <ac:spMkLst>
            <pc:docMk/>
            <pc:sldMasterMk cId="1176487073" sldId="2147483854"/>
            <ac:spMk id="4" creationId="{8B5C063F-A1D5-25E6-34F1-64255EAEB43B}"/>
          </ac:spMkLst>
        </pc:spChg>
        <pc:spChg chg="del">
          <ac:chgData name="Witte, Katharina" userId="020a7529-318a-41a3-808f-3e849a189712" providerId="ADAL" clId="{6B2415B1-F2B9-4360-BACE-57537695B09A}" dt="2025-01-08T12:22:02.205" v="124" actId="478"/>
          <ac:spMkLst>
            <pc:docMk/>
            <pc:sldMasterMk cId="1176487073" sldId="2147483854"/>
            <ac:spMk id="11" creationId="{95283690-B28C-4AD6-AFD6-D29960DDBCE1}"/>
          </ac:spMkLst>
        </pc:spChg>
        <pc:spChg chg="del">
          <ac:chgData name="Witte, Katharina" userId="020a7529-318a-41a3-808f-3e849a189712" providerId="ADAL" clId="{6B2415B1-F2B9-4360-BACE-57537695B09A}" dt="2025-01-08T12:21:59.473" v="123" actId="478"/>
          <ac:spMkLst>
            <pc:docMk/>
            <pc:sldMasterMk cId="1176487073" sldId="2147483854"/>
            <ac:spMk id="13" creationId="{B4B52868-9E59-42F2-A8DF-ABEAED7298AF}"/>
          </ac:spMkLst>
        </pc:spChg>
      </pc:sldMasterChg>
    </pc:docChg>
  </pc:docChgLst>
  <pc:docChgLst>
    <pc:chgData name="Schulze, Sarah" userId="S::sarah.schulze@berlin-partner.de::867bdcc7-5f81-4e29-a7a0-2659db77988f" providerId="AD" clId="Web-{AB2E7BFD-B8EA-821E-899D-FDEF4F5CF294}"/>
    <pc:docChg chg="modSld">
      <pc:chgData name="Schulze, Sarah" userId="S::sarah.schulze@berlin-partner.de::867bdcc7-5f81-4e29-a7a0-2659db77988f" providerId="AD" clId="Web-{AB2E7BFD-B8EA-821E-899D-FDEF4F5CF294}" dt="2025-01-08T11:37:29.547" v="1" actId="20577"/>
      <pc:docMkLst>
        <pc:docMk/>
      </pc:docMkLst>
      <pc:sldChg chg="modSp">
        <pc:chgData name="Schulze, Sarah" userId="S::sarah.schulze@berlin-partner.de::867bdcc7-5f81-4e29-a7a0-2659db77988f" providerId="AD" clId="Web-{AB2E7BFD-B8EA-821E-899D-FDEF4F5CF294}" dt="2025-01-08T11:37:29.547" v="1" actId="20577"/>
        <pc:sldMkLst>
          <pc:docMk/>
          <pc:sldMk cId="863414340" sldId="1857"/>
        </pc:sldMkLst>
        <pc:spChg chg="mod">
          <ac:chgData name="Schulze, Sarah" userId="S::sarah.schulze@berlin-partner.de::867bdcc7-5f81-4e29-a7a0-2659db77988f" providerId="AD" clId="Web-{AB2E7BFD-B8EA-821E-899D-FDEF4F5CF294}" dt="2025-01-08T11:37:29.547" v="1" actId="20577"/>
          <ac:spMkLst>
            <pc:docMk/>
            <pc:sldMk cId="863414340" sldId="1857"/>
            <ac:spMk id="2" creationId="{8E128BAC-2C57-4175-89BB-7AA3C3E84050}"/>
          </ac:spMkLst>
        </pc:spChg>
      </pc:sldChg>
    </pc:docChg>
  </pc:docChgLst>
  <pc:docChgLst>
    <pc:chgData name="Schulze, Sarah" userId="867bdcc7-5f81-4e29-a7a0-2659db77988f" providerId="ADAL" clId="{D17DC7AF-6597-4C60-A64E-54A7DBDF6F31}"/>
    <pc:docChg chg="modSld sldOrd">
      <pc:chgData name="Schulze, Sarah" userId="867bdcc7-5f81-4e29-a7a0-2659db77988f" providerId="ADAL" clId="{D17DC7AF-6597-4C60-A64E-54A7DBDF6F31}" dt="2025-01-08T11:38:16.052" v="2" actId="729"/>
      <pc:docMkLst>
        <pc:docMk/>
      </pc:docMkLst>
      <pc:sldChg chg="mod modShow">
        <pc:chgData name="Schulze, Sarah" userId="867bdcc7-5f81-4e29-a7a0-2659db77988f" providerId="ADAL" clId="{D17DC7AF-6597-4C60-A64E-54A7DBDF6F31}" dt="2025-01-08T11:38:16.052" v="2" actId="729"/>
        <pc:sldMkLst>
          <pc:docMk/>
          <pc:sldMk cId="863414340" sldId="1857"/>
        </pc:sldMkLst>
      </pc:sldChg>
      <pc:sldChg chg="ord">
        <pc:chgData name="Schulze, Sarah" userId="867bdcc7-5f81-4e29-a7a0-2659db77988f" providerId="ADAL" clId="{D17DC7AF-6597-4C60-A64E-54A7DBDF6F31}" dt="2025-01-08T11:38:10.800" v="1"/>
        <pc:sldMkLst>
          <pc:docMk/>
          <pc:sldMk cId="2163346645" sldId="21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ADE45B0-91FF-4CB6-823D-9BEB00E42575}" type="datetimeFigureOut">
              <a:rPr lang="de-DE" smtClean="0"/>
              <a:t>08.01.2025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8479C17D-59FB-40CD-957F-3052A10D07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9251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7D76519A-12AB-4363-A8D8-44359363E004}" type="datetimeFigureOut">
              <a:rPr lang="de-DE" smtClean="0"/>
              <a:t>08.01.2025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800" y="6456611"/>
            <a:ext cx="4301543" cy="339884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DDF319F5-E82C-43DC-9A7F-08256EB68A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50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3035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38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9 Logos +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396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76023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807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444A81D7-E1D2-48D0-9A7D-08192189B9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396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EB581DCB-B335-48D3-B37C-416ADF12E6D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76023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C9DB98A9-A61A-4788-92F0-E67A44A003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1807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B15F43FD-BF95-457E-8BC3-F8EF93E645D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396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ABACFB39-7CBF-49E0-9DDC-6BDA73F8E59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276023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D6296B2D-EC68-4900-913A-2976CAA496A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1807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50027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128000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 w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824632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24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60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7782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6504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5226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3948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8" name="Bildplatzhalter 2">
            <a:extLst>
              <a:ext uri="{FF2B5EF4-FFF2-40B4-BE49-F238E27FC236}">
                <a16:creationId xmlns:a16="http://schemas.microsoft.com/office/drawing/2014/main" id="{DEDEDEFE-B2E4-4741-A3F7-A31E41BEBB2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226706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10FD6A1E-2429-45E1-8205-8E2FA3757E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060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B0E733A-17D4-41BD-9BD2-1500364086F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7782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A3AEDAED-632E-45E8-A273-C2FEF72CDB1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36504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2" name="Bildplatzhalter 2">
            <a:extLst>
              <a:ext uri="{FF2B5EF4-FFF2-40B4-BE49-F238E27FC236}">
                <a16:creationId xmlns:a16="http://schemas.microsoft.com/office/drawing/2014/main" id="{FE684102-F284-405E-9CA9-E63B0F01CA0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5226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3" name="Bildplatzhalter 2">
            <a:extLst>
              <a:ext uri="{FF2B5EF4-FFF2-40B4-BE49-F238E27FC236}">
                <a16:creationId xmlns:a16="http://schemas.microsoft.com/office/drawing/2014/main" id="{7EBB2C8B-A6C0-4AA4-9A39-3104E50CD10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3948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B3A2552B-40E6-46B2-A55B-F597E66AB7B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26706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4623ADF7-8AE8-46FD-8390-B339329654F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9610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AEF42172-91B3-4969-B6F9-BC0BB70161DF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08332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6B02D9D1-C91B-4510-B835-467D5F1D8DC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054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6A6088F3-7139-4FEF-8399-2C4E28189F4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65776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9A7CDC14-E9EA-48C0-BD6A-A54172F50E5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4498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0" name="Bildplatzhalter 2">
            <a:extLst>
              <a:ext uri="{FF2B5EF4-FFF2-40B4-BE49-F238E27FC236}">
                <a16:creationId xmlns:a16="http://schemas.microsoft.com/office/drawing/2014/main" id="{469990AF-1AB3-44FC-9384-6FACD3240A5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232200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1" name="Bildplatzhalter 2">
            <a:extLst>
              <a:ext uri="{FF2B5EF4-FFF2-40B4-BE49-F238E27FC236}">
                <a16:creationId xmlns:a16="http://schemas.microsoft.com/office/drawing/2014/main" id="{3A95B121-2230-440B-B3C8-D9D111E287D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9060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2" name="Bildplatzhalter 2">
            <a:extLst>
              <a:ext uri="{FF2B5EF4-FFF2-40B4-BE49-F238E27FC236}">
                <a16:creationId xmlns:a16="http://schemas.microsoft.com/office/drawing/2014/main" id="{1FCDD316-3556-4FBA-871E-A6C7F78CB39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07782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3" name="Bildplatzhalter 2">
            <a:extLst>
              <a:ext uri="{FF2B5EF4-FFF2-40B4-BE49-F238E27FC236}">
                <a16:creationId xmlns:a16="http://schemas.microsoft.com/office/drawing/2014/main" id="{FDCFEEF1-7266-4582-BA78-47BB473FA84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36504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4" name="Bildplatzhalter 2">
            <a:extLst>
              <a:ext uri="{FF2B5EF4-FFF2-40B4-BE49-F238E27FC236}">
                <a16:creationId xmlns:a16="http://schemas.microsoft.com/office/drawing/2014/main" id="{44121876-134C-4DC6-9366-572D616FB5D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65226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5" name="Bildplatzhalter 2">
            <a:extLst>
              <a:ext uri="{FF2B5EF4-FFF2-40B4-BE49-F238E27FC236}">
                <a16:creationId xmlns:a16="http://schemas.microsoft.com/office/drawing/2014/main" id="{407B9FD2-54CD-4029-9AE9-CC296261A79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93948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  <p:sp>
        <p:nvSpPr>
          <p:cNvPr id="36" name="Bildplatzhalter 2">
            <a:extLst>
              <a:ext uri="{FF2B5EF4-FFF2-40B4-BE49-F238E27FC236}">
                <a16:creationId xmlns:a16="http://schemas.microsoft.com/office/drawing/2014/main" id="{9DF87D89-D5D8-4423-9E19-12A58B88AE3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26706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45489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BFC4C62-00A4-4737-8250-A5FA99465F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884888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D3DA94B-F9B1-48F5-9DD4-3FAE0DDB238D}"/>
              </a:ext>
            </a:extLst>
          </p:cNvPr>
          <p:cNvSpPr/>
          <p:nvPr userDrawn="1"/>
        </p:nvSpPr>
        <p:spPr bwMode="auto">
          <a:xfrm>
            <a:off x="0" y="0"/>
            <a:ext cx="4572000" cy="5143500"/>
          </a:xfrm>
          <a:prstGeom prst="rect">
            <a:avLst/>
          </a:prstGeom>
          <a:solidFill>
            <a:srgbClr val="AAD2E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8" name="Picture 20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1E57BD1C-BBA5-4061-A944-CC7985E367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88" y="1975316"/>
            <a:ext cx="3928031" cy="2260700"/>
          </a:xfrm>
          <a:prstGeom prst="rect">
            <a:avLst/>
          </a:prstGeom>
        </p:spPr>
      </p:pic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EBE6808-9690-4850-85F4-54182D9DFB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51633" y="2106973"/>
            <a:ext cx="2870159" cy="18045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2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6C22A757-679F-469E-9A3C-841B64E2BA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22638" y="58532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7D05040-2FB6-459B-ABDF-9436FC9474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446" y="785192"/>
            <a:ext cx="3008180" cy="54665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URL stehen um ein neues </a:t>
            </a:r>
            <a:br>
              <a:rPr lang="de-DE" dirty="0"/>
            </a:br>
            <a:r>
              <a:rPr lang="de-DE" dirty="0"/>
              <a:t>Website-Projekt vorzustellen oder ein Hinweistext </a:t>
            </a:r>
            <a:br>
              <a:rPr lang="de-DE" dirty="0"/>
            </a:br>
            <a:r>
              <a:rPr lang="de-DE" dirty="0"/>
              <a:t>zu Funktionalität etc.</a:t>
            </a:r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E0A6FD97-CE9D-4FC2-878C-DC794C24D9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22638" y="1610139"/>
            <a:ext cx="3370958" cy="267362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Alternativ könnten auch Zugriffszahlen, Reichweite und andere Erfolgszahlen hier stehen.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Den Screenshot der Website einfach über die Zwischenablage in den Bild-Platzhalter beim Laptop einfügen.</a:t>
            </a:r>
          </a:p>
        </p:txBody>
      </p:sp>
    </p:spTree>
    <p:extLst>
      <p:ext uri="{BB962C8B-B14F-4D97-AF65-F5344CB8AC3E}">
        <p14:creationId xmlns:p14="http://schemas.microsoft.com/office/powerpoint/2010/main" val="3767718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3DAD439-F850-401A-878D-F642CAFF6C35}"/>
              </a:ext>
            </a:extLst>
          </p:cNvPr>
          <p:cNvSpPr/>
          <p:nvPr userDrawn="1"/>
        </p:nvSpPr>
        <p:spPr bwMode="auto">
          <a:xfrm>
            <a:off x="0" y="2922104"/>
            <a:ext cx="9144000" cy="2221396"/>
          </a:xfrm>
          <a:prstGeom prst="rect">
            <a:avLst/>
          </a:prstGeom>
          <a:solidFill>
            <a:srgbClr val="F39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3" name="Picture 20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EE06BE1C-4AE6-4BC7-B591-92C88AF4B0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5" y="1788496"/>
            <a:ext cx="4468489" cy="2571750"/>
          </a:xfrm>
          <a:prstGeom prst="rect">
            <a:avLst/>
          </a:prstGeom>
        </p:spPr>
      </p:pic>
      <p:sp>
        <p:nvSpPr>
          <p:cNvPr id="4" name="Bildplatzhalter 2">
            <a:extLst>
              <a:ext uri="{FF2B5EF4-FFF2-40B4-BE49-F238E27FC236}">
                <a16:creationId xmlns:a16="http://schemas.microsoft.com/office/drawing/2014/main" id="{EDCA3F1A-B8D7-4451-B70E-C62E990D55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2161" y="1942862"/>
            <a:ext cx="3267886" cy="20455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2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CC8D6EC-AA8E-4119-8B91-B2C8B6CA28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850" y="59593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29838070-791F-4D10-BF0A-0AF4EA85F1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910" y="4409506"/>
            <a:ext cx="3515077" cy="40448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URL stehen um ein neues Website-Projekt vorzustellen oder ein Hinweistext zu Funktionalität etc.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8224F8EE-A6A7-4B37-AD0A-D02B0D6615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9322" y="1788496"/>
            <a:ext cx="3844166" cy="99446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r>
              <a:rPr lang="de-DE" dirty="0"/>
              <a:t>. Den Screenshot der Website einfach über die Zwischenablage in den Bild-Platzhalter beim Laptop einfügen.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05217A8-0766-4FE0-85CA-99A7D14CF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9322" y="3109880"/>
            <a:ext cx="3844166" cy="87850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könnten ggf. noch </a:t>
            </a:r>
            <a:r>
              <a:rPr lang="de-DE" dirty="0" err="1"/>
              <a:t>Social</a:t>
            </a:r>
            <a:r>
              <a:rPr lang="de-DE" dirty="0"/>
              <a:t>-Media Kanäle aufgeführt werden über die das Projekt kommuniziert. Bei Bedarf einfach die Icons mit einem Link hinterlegen.</a:t>
            </a:r>
          </a:p>
        </p:txBody>
      </p:sp>
    </p:spTree>
    <p:extLst>
      <p:ext uri="{BB962C8B-B14F-4D97-AF65-F5344CB8AC3E}">
        <p14:creationId xmlns:p14="http://schemas.microsoft.com/office/powerpoint/2010/main" val="452193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8173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 4 Bilder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B7DABC-E293-4826-8D9E-773722DA37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38715" y="0"/>
            <a:ext cx="2901617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B7E10D92-0463-4E3F-B906-BABBEA7884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532" y="0"/>
            <a:ext cx="2900396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AF231D09-88EA-4C43-B6F0-3BE3295979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45389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C5692A4E-69E2-451B-AA82-D8B491D053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48984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767892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938462"/>
            <a:ext cx="1804988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04988" y="2938462"/>
            <a:ext cx="3371850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76838" y="2938462"/>
            <a:ext cx="3967162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928274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567990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0C10D7A6-45BF-4B27-9C1F-0F2575BD253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Hier könnte ein Einstiegstext für ein Kapitel stehen.</a:t>
            </a:r>
          </a:p>
          <a:p>
            <a:pPr lvl="0"/>
            <a:r>
              <a:rPr lang="de-DE" dirty="0"/>
              <a:t>Wenn es nichts weiter zu sagen gibt, kann die Fläche auch frei bleiben oder das Layout wird für andere Inhalte angewendet.</a:t>
            </a:r>
          </a:p>
        </p:txBody>
      </p:sp>
    </p:spTree>
    <p:extLst>
      <p:ext uri="{BB962C8B-B14F-4D97-AF65-F5344CB8AC3E}">
        <p14:creationId xmlns:p14="http://schemas.microsoft.com/office/powerpoint/2010/main" val="26769918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71160" y="1"/>
            <a:ext cx="2575560" cy="187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71160" y="1879601"/>
            <a:ext cx="2575560" cy="32638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4578032" cy="3019500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442927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2658820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 rtl="0">
              <a:buClr>
                <a:schemeClr val="tx1"/>
              </a:buClr>
              <a:buFontTx/>
              <a:buNone/>
              <a:defRPr lang="de-DE" sz="1200" baseline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12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Alternativ könnte es ein Rückblick auf die letzte Veranstaltung sein.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 dirty="0"/>
              <a:t>Wenn keine zwei Spalten benötigt werden, einfach den Textrahmen auswählen und über den rechten Mausklick mit „Form formatieren“ den </a:t>
            </a:r>
            <a:r>
              <a:rPr lang="de-DE" dirty="0" err="1"/>
              <a:t>Textrahhmen</a:t>
            </a:r>
            <a:r>
              <a:rPr lang="de-DE" dirty="0"/>
              <a:t> als </a:t>
            </a:r>
            <a:r>
              <a:rPr lang="de-DE" dirty="0" err="1"/>
              <a:t>einspaltiv</a:t>
            </a:r>
            <a:r>
              <a:rPr lang="de-DE" dirty="0"/>
              <a:t> konfigurieren.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872820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53062" y="0"/>
            <a:ext cx="3690937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464050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BERLIN TYPE OFFICE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19"/>
            <a:ext cx="4464050" cy="271819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Hier kann eine Projektbeschreibung stehen in </a:t>
            </a:r>
            <a:br>
              <a:rPr lang="de-DE" dirty="0"/>
            </a:br>
            <a:r>
              <a:rPr lang="de-DE" dirty="0"/>
              <a:t>Berlin Type Office Regular 14 </a:t>
            </a:r>
            <a:r>
              <a:rPr lang="de-DE" dirty="0" err="1"/>
              <a:t>pt</a:t>
            </a:r>
            <a:r>
              <a:rPr lang="de-DE" dirty="0"/>
              <a:t>.</a:t>
            </a:r>
          </a:p>
          <a:p>
            <a:pPr lvl="0"/>
            <a:r>
              <a:rPr lang="de-DE" dirty="0"/>
              <a:t>Alternativ könnte es ein Rückblick auf die letzte Veranstaltung sein. </a:t>
            </a:r>
          </a:p>
          <a:p>
            <a:pPr lvl="0"/>
            <a:endParaRPr lang="de-DE" dirty="0"/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3826522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3688" y="0"/>
            <a:ext cx="3976468" cy="43724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5366AAD0-A0BC-48A5-9FB3-C6FD552F4C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64505" y="1108643"/>
            <a:ext cx="372486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Aft>
                <a:spcPts val="1000"/>
              </a:spcAft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</a:t>
            </a:r>
            <a:br>
              <a:rPr lang="de-DE" dirty="0"/>
            </a:br>
            <a:r>
              <a:rPr lang="de-DE" dirty="0"/>
              <a:t>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120860206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606704"/>
            <a:ext cx="3875809" cy="2409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613AB4EA-83D6-4FD5-8CEA-36529D6EB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8369" y="1844386"/>
            <a:ext cx="4245120" cy="2173569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und dem ein oder anderen interessanten Fakt aus den verschiedenen Branchen. </a:t>
            </a:r>
          </a:p>
          <a:p>
            <a:pPr lvl="0"/>
            <a:r>
              <a:rPr lang="de-DE" dirty="0"/>
              <a:t>Und das ganze kann natürlich auch über mehrere Absätze erfolgen. Nur ein Roman sollte es besser nicht werden. Berlin Type Regular 14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850901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53C201B-CF5E-4FDD-A7F9-4CFC3E0F6B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6950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24CAC5CE-E0C7-49F5-AC3E-7C52726100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0000" y="256950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3E384193-F76A-4D32-B89F-57B2EB2325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D86B4D72-1857-475C-AD9E-D00765EB45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700000" y="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7C93BD54-16EE-4178-A019-B5AD897979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Das ist ein Platzhalter für einen Fließtext. Also genug Platz für die besten Berlin-Argumente </a:t>
            </a:r>
            <a:br>
              <a:rPr lang="de-DE" dirty="0"/>
            </a:br>
            <a:r>
              <a:rPr lang="de-DE" dirty="0"/>
              <a:t>und dem ein oder anderen interessanten Fakt aus den verschiedenen Branchen. </a:t>
            </a:r>
          </a:p>
          <a:p>
            <a:pPr lvl="0"/>
            <a:r>
              <a:rPr lang="de-DE" dirty="0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1885689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lin Partn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50A99BE-91DC-4C22-A7BB-BB9A36553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576263"/>
            <a:ext cx="4602161" cy="37576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929EA884-03A9-4055-AB91-19117C9FCE1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02163" y="2593094"/>
            <a:ext cx="2336741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427FA67-72FF-4B54-B243-E69229E7F18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938905" y="2593094"/>
            <a:ext cx="2205096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7795870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in Kachelop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ihandform: Form 119">
            <a:extLst>
              <a:ext uri="{FF2B5EF4-FFF2-40B4-BE49-F238E27FC236}">
                <a16:creationId xmlns:a16="http://schemas.microsoft.com/office/drawing/2014/main" id="{B30EE636-CD07-45D8-9A04-C6255401A05E}"/>
              </a:ext>
            </a:extLst>
          </p:cNvPr>
          <p:cNvSpPr/>
          <p:nvPr userDrawn="1"/>
        </p:nvSpPr>
        <p:spPr>
          <a:xfrm>
            <a:off x="5195614" y="2688902"/>
            <a:ext cx="3096" cy="2133"/>
          </a:xfrm>
          <a:custGeom>
            <a:avLst/>
            <a:gdLst>
              <a:gd name="connsiteX0" fmla="*/ 0 w 5715"/>
              <a:gd name="connsiteY0" fmla="*/ 0 h 3938"/>
              <a:gd name="connsiteX1" fmla="*/ 1905 w 5715"/>
              <a:gd name="connsiteY1" fmla="*/ 3938 h 3938"/>
              <a:gd name="connsiteX2" fmla="*/ 5716 w 5715"/>
              <a:gd name="connsiteY2" fmla="*/ 0 h 3938"/>
              <a:gd name="connsiteX3" fmla="*/ 0 w 5715"/>
              <a:gd name="connsiteY3" fmla="*/ 0 h 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15" h="3938">
                <a:moveTo>
                  <a:pt x="0" y="0"/>
                </a:moveTo>
                <a:cubicBezTo>
                  <a:pt x="0" y="1905"/>
                  <a:pt x="1905" y="1905"/>
                  <a:pt x="1905" y="3938"/>
                </a:cubicBezTo>
                <a:cubicBezTo>
                  <a:pt x="3810" y="2033"/>
                  <a:pt x="3810" y="2033"/>
                  <a:pt x="571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8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24" name="Bildplatzhalter 123">
            <a:extLst>
              <a:ext uri="{FF2B5EF4-FFF2-40B4-BE49-F238E27FC236}">
                <a16:creationId xmlns:a16="http://schemas.microsoft.com/office/drawing/2014/main" id="{64782B9E-18A6-4303-A3C3-550A07E17D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3750" y="0"/>
            <a:ext cx="2908300" cy="1438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5" name="Bildplatzhalter 123">
            <a:extLst>
              <a:ext uri="{FF2B5EF4-FFF2-40B4-BE49-F238E27FC236}">
                <a16:creationId xmlns:a16="http://schemas.microsoft.com/office/drawing/2014/main" id="{EA07B795-FB90-44CB-A99C-5E6FCD78C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42050" y="2887544"/>
            <a:ext cx="2901949" cy="14697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6" name="Bildplatzhalter 123">
            <a:extLst>
              <a:ext uri="{FF2B5EF4-FFF2-40B4-BE49-F238E27FC236}">
                <a16:creationId xmlns:a16="http://schemas.microsoft.com/office/drawing/2014/main" id="{9C8D1FD7-D10A-4DF8-9088-E59D15141D6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39951" y="1445197"/>
            <a:ext cx="1593800" cy="2904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  <p:sp>
        <p:nvSpPr>
          <p:cNvPr id="127" name="Bildplatzhalter 123">
            <a:extLst>
              <a:ext uri="{FF2B5EF4-FFF2-40B4-BE49-F238E27FC236}">
                <a16:creationId xmlns:a16="http://schemas.microsoft.com/office/drawing/2014/main" id="{5316E02C-0472-418B-929A-BEF2C8964E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620" y="2907573"/>
            <a:ext cx="1742571" cy="14423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1069929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083A8954-0319-4623-AD1E-6BCFB2E064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76263"/>
            <a:ext cx="2286000" cy="136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4800C278-D534-44A8-8DB8-41112FB4B7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944263"/>
            <a:ext cx="2286000" cy="2433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6A1D4BB6-2112-48AC-96AF-E1BA709226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85999" y="576264"/>
            <a:ext cx="4334401" cy="3801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E8A464A0-4F25-4D72-AD42-2A364863B9E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20400" y="576263"/>
            <a:ext cx="2523600" cy="20051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  <p:sp>
        <p:nvSpPr>
          <p:cNvPr id="12" name="Bildplatzhalter 3">
            <a:extLst>
              <a:ext uri="{FF2B5EF4-FFF2-40B4-BE49-F238E27FC236}">
                <a16:creationId xmlns:a16="http://schemas.microsoft.com/office/drawing/2014/main" id="{A5A5E563-80D1-40FA-ADC0-BDCA898BFF0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20400" y="2581430"/>
            <a:ext cx="2523600" cy="1796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1480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läche unten, gesamte Br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28900"/>
            <a:ext cx="914400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62308400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99543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1848613"/>
            <a:ext cx="2884949" cy="119384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</a:t>
            </a:r>
            <a:br>
              <a:rPr lang="de-DE" dirty="0"/>
            </a:br>
            <a:r>
              <a:rPr lang="de-DE" dirty="0"/>
              <a:t>IN BERLIN TYPE </a:t>
            </a:r>
            <a:br>
              <a:rPr lang="de-DE" dirty="0"/>
            </a:br>
            <a:r>
              <a:rPr lang="de-DE" dirty="0"/>
              <a:t>BOLD 24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9" y="49059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1">
                <a:solidFill>
                  <a:schemeClr val="accent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286716"/>
            <a:ext cx="2884949" cy="8918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 err="1"/>
              <a:t>Bulletpoint</a:t>
            </a:r>
            <a:r>
              <a:rPr lang="de-DE" dirty="0"/>
              <a:t> oder </a:t>
            </a:r>
            <a:r>
              <a:rPr lang="de-DE" dirty="0" err="1"/>
              <a:t>Subline</a:t>
            </a:r>
            <a:r>
              <a:rPr lang="de-DE" dirty="0"/>
              <a:t> in </a:t>
            </a:r>
            <a:br>
              <a:rPr lang="de-DE" dirty="0"/>
            </a:br>
            <a:r>
              <a:rPr lang="de-DE" dirty="0"/>
              <a:t>Berlin Type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98540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9229454-E92D-4472-AD11-F0E6796B09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81965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 dirty="0"/>
              <a:t>Bild durch </a:t>
            </a:r>
            <a:br>
              <a:rPr lang="de-DE" dirty="0"/>
            </a:br>
            <a:r>
              <a:rPr lang="de-DE" dirty="0"/>
              <a:t>Klicken </a:t>
            </a:r>
            <a:br>
              <a:rPr lang="de-DE" dirty="0"/>
            </a:br>
            <a:r>
              <a:rPr lang="de-DE" dirty="0"/>
              <a:t>hinzufügen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86851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BA256E-4EDD-482C-9099-05EE9DBE8D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2" y="2555843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BF0FCDF4-A03A-4FDE-829F-BBB5B5F212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0512" y="1968438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3479D498-0069-41DE-8F52-72454F259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8" y="576264"/>
            <a:ext cx="3652196" cy="74353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UNSER TEAM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810DE9F-64C6-4C38-BA23-873A138AA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2959413"/>
            <a:ext cx="3045660" cy="1058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Ein Statement oder ein </a:t>
            </a:r>
            <a:r>
              <a:rPr lang="de-DE" dirty="0" err="1"/>
              <a:t>Servicever</a:t>
            </a:r>
            <a:r>
              <a:rPr lang="de-DE" dirty="0"/>
              <a:t>-sprechen. Vielleicht steht hier auch </a:t>
            </a:r>
            <a:br>
              <a:rPr lang="de-DE" dirty="0"/>
            </a:br>
            <a:r>
              <a:rPr lang="de-DE" dirty="0"/>
              <a:t>eine Aufforderung in Kontakt zu treten.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2C476141-45B4-423B-B2B7-D90D7B2F9F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82526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F230B6FE-6EBC-4EA2-9FA4-6E381C5ED6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74540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A6C86709-0443-4FFB-97AD-FB9986B645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4754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FBA2F95-5EBA-4775-B29F-C9C2FE471D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74540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Vorname</a:t>
            </a:r>
          </a:p>
          <a:p>
            <a:pPr lvl="0"/>
            <a:r>
              <a:rPr lang="de-DE" dirty="0"/>
              <a:t>Nachname</a:t>
            </a:r>
          </a:p>
        </p:txBody>
      </p:sp>
    </p:spTree>
    <p:extLst>
      <p:ext uri="{BB962C8B-B14F-4D97-AF65-F5344CB8AC3E}">
        <p14:creationId xmlns:p14="http://schemas.microsoft.com/office/powerpoint/2010/main" val="1259415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84FB3F6-71F1-442B-9193-7BC2926185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368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2CB91EE7-ED5F-4991-940C-0C74B35240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87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BEB0EB6E-69C5-44F7-8F6C-EB2B395EE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7" y="576264"/>
            <a:ext cx="3944985" cy="369667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IHRE ANSPRECHPARTNER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F15DE27E-FD7D-4AD5-B23E-E8A1FA7FDB0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44805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1CCE4B0A-D8A3-41C1-BDA4-17D8A08244C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0242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155070F2-68AE-483C-9193-6FC722345D3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56799" y="1153139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03C2D23A-AC82-4F83-8CEB-DF1092E381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3687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5AEE6E9A-9B5D-48EE-8146-38AFFDECE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4805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74BEAC27-3B43-4C1D-8972-510B799B989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4805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9" name="Textplatzhalter 11">
            <a:extLst>
              <a:ext uri="{FF2B5EF4-FFF2-40B4-BE49-F238E27FC236}">
                <a16:creationId xmlns:a16="http://schemas.microsoft.com/office/drawing/2014/main" id="{5258866E-91FC-442C-848D-6C84B88105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0242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6591A8B6-FC1D-47FD-859A-AC75A300A5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242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588FC302-E960-4C15-8448-74435E0555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56799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CB8A297F-8CD4-40A7-9242-74FE67DB20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756799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0BEE4D8-8654-4FCC-988F-BD75825B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4027" y="-65479"/>
            <a:ext cx="10763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8136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8029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B55B5D-7935-4FC8-85ED-8534B26084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647AF8-C23F-458A-B3C8-7B11548130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962519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762093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2 Bilder + Grafik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0B55B5D-7935-4FC8-85ED-8534B26084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15038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2647AF8-C23F-458A-B3C8-7B115481309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772020"/>
            <a:ext cx="4884493" cy="1123706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A13965AE-4A8C-4B54-A5A4-64E729D757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15038" y="2578895"/>
            <a:ext cx="3128962" cy="2564606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10EDC855-5611-4864-AD4C-A07D2CAF3FF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4338" y="3895726"/>
            <a:ext cx="4884493" cy="6334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Weitere Infos wie Veranstaltungsdatum oder </a:t>
            </a:r>
            <a:r>
              <a:rPr lang="de-DE" dirty="0" err="1"/>
              <a:t>Subline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in Berlin Type Office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5942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1 Bild + Grafik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3306112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36195331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2 Bilder + Grafikel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434255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Bild durch Klicken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48594" y="3306112"/>
            <a:ext cx="5881069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IN </a:t>
            </a:r>
            <a:br>
              <a:rPr lang="de-DE" dirty="0"/>
            </a:br>
            <a:r>
              <a:rPr lang="de-DE" dirty="0"/>
              <a:t>BERLIN TYPE OFFICE 32 PT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7643752D-E60B-4E9C-AEBF-8AF57E9924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2434255" cy="2574000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 dirty="0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5271646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Ty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ABBD378-B96C-448F-9DEB-2C676CD159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2490787"/>
            <a:ext cx="6444000" cy="130144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HEADLINE </a:t>
            </a:r>
            <a:br>
              <a:rPr lang="de-DE" dirty="0"/>
            </a:br>
            <a:r>
              <a:rPr lang="de-DE" dirty="0"/>
              <a:t>MAX. 2-ZEILIG 36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306EBF89-8EC7-4DDE-B3F5-4466854A92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4338" y="3895726"/>
            <a:ext cx="4884493" cy="6334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Weitere Infos wie Veranstaltungsdatum oder </a:t>
            </a:r>
            <a:r>
              <a:rPr lang="de-DE" dirty="0" err="1"/>
              <a:t>Subline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in Berlin Type Office Regular 16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73151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30352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54545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299543" cy="40179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2022491"/>
            <a:ext cx="2884949" cy="101996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</a:t>
            </a:r>
            <a:br>
              <a:rPr lang="de-DE" dirty="0"/>
            </a:br>
            <a:r>
              <a:rPr lang="de-DE" dirty="0"/>
              <a:t>IN BERLIN TYPE </a:t>
            </a:r>
            <a:br>
              <a:rPr lang="de-DE" dirty="0"/>
            </a:br>
            <a:r>
              <a:rPr lang="de-DE" dirty="0"/>
              <a:t>BOLD 20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8" y="93691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0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310759"/>
            <a:ext cx="3045660" cy="70719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 err="1"/>
              <a:t>Bulletpoint</a:t>
            </a:r>
            <a:r>
              <a:rPr lang="de-DE" dirty="0"/>
              <a:t> oder </a:t>
            </a:r>
            <a:r>
              <a:rPr lang="de-DE" dirty="0" err="1"/>
              <a:t>Subline</a:t>
            </a:r>
            <a:r>
              <a:rPr lang="de-DE" dirty="0"/>
              <a:t> in </a:t>
            </a:r>
            <a:br>
              <a:rPr lang="de-DE" dirty="0"/>
            </a:br>
            <a:r>
              <a:rPr lang="de-DE" dirty="0"/>
              <a:t>Berlin Type Regular 14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81239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0C10D7A6-45BF-4B27-9C1F-0F2575BD253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Hier könnte ein Einstiegstext für ein Kapitel stehen.</a:t>
            </a:r>
          </a:p>
          <a:p>
            <a:pPr lvl="0"/>
            <a:r>
              <a:rPr lang="de-DE"/>
              <a:t>Wenn es nichts weiter zu sagen gibt, kann die Fläche auch frei bleiben oder das Layout wird für andere Inhalte angewendet.</a:t>
            </a:r>
          </a:p>
        </p:txBody>
      </p:sp>
    </p:spTree>
    <p:extLst>
      <p:ext uri="{BB962C8B-B14F-4D97-AF65-F5344CB8AC3E}">
        <p14:creationId xmlns:p14="http://schemas.microsoft.com/office/powerpoint/2010/main" val="22331846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99543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1848613"/>
            <a:ext cx="2884949" cy="119384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</a:t>
            </a:r>
            <a:br>
              <a:rPr lang="de-DE"/>
            </a:br>
            <a:r>
              <a:rPr lang="de-DE"/>
              <a:t>IN BERLIN TYPE </a:t>
            </a:r>
            <a:br>
              <a:rPr lang="de-DE"/>
            </a:br>
            <a:r>
              <a:rPr lang="de-DE"/>
              <a:t>BOLD 24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9" y="49059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1">
                <a:solidFill>
                  <a:schemeClr val="accent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286716"/>
            <a:ext cx="2884949" cy="8918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Clr>
                <a:schemeClr val="tx1"/>
              </a:buClr>
              <a:buFontTx/>
              <a:buNone/>
              <a:defRPr sz="16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oder </a:t>
            </a:r>
            <a:r>
              <a:rPr lang="de-DE" err="1"/>
              <a:t>Subline</a:t>
            </a:r>
            <a:r>
              <a:rPr lang="de-DE"/>
              <a:t> in </a:t>
            </a:r>
            <a:br>
              <a:rPr lang="de-DE"/>
            </a:br>
            <a:r>
              <a:rPr lang="de-DE"/>
              <a:t>Berlin Type Regular 16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2895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299543" cy="40179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07829" y="2022491"/>
            <a:ext cx="2884949" cy="1019967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</a:t>
            </a:r>
            <a:br>
              <a:rPr lang="de-DE"/>
            </a:br>
            <a:r>
              <a:rPr lang="de-DE"/>
              <a:t>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07828" y="936914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5400" b="0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3A906702-15B8-43E2-8F3F-189CF2674A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3310759"/>
            <a:ext cx="3045660" cy="707196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err="1"/>
              <a:t>Bulletpoint</a:t>
            </a:r>
            <a:r>
              <a:rPr lang="de-DE"/>
              <a:t> oder </a:t>
            </a:r>
            <a:r>
              <a:rPr lang="de-DE" err="1"/>
              <a:t>Subline</a:t>
            </a:r>
            <a:r>
              <a:rPr lang="de-DE"/>
              <a:t>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3681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3999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21469" y="3315021"/>
            <a:ext cx="5316335" cy="886533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ts val="3100"/>
              </a:lnSpc>
              <a:spcAft>
                <a:spcPts val="0"/>
              </a:spcAft>
              <a:defRPr sz="28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KAPITELHEADLINE IN 28 PT</a:t>
            </a:r>
          </a:p>
          <a:p>
            <a:pPr lvl="0"/>
            <a:r>
              <a:rPr lang="de-DE"/>
              <a:t>MAX. 2-ZEILIG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3319" y="3310758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6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3701048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mit Box fü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95BE92-EF49-4B44-8F0C-CBED4A61EE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3688" y="576263"/>
            <a:ext cx="733682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de-DE" sz="2400" b="1" kern="1200" smtClean="0">
                <a:latin typeface="Berlin Type Office" panose="020B0502020203020204" pitchFamily="34" charset="0"/>
                <a:cs typeface="+mn-cs"/>
              </a:defRPr>
            </a:lvl1pPr>
            <a:lvl2pPr>
              <a:defRPr lang="de-DE" sz="1800" kern="1200" smtClean="0">
                <a:cs typeface="+mn-cs"/>
              </a:defRPr>
            </a:lvl2pPr>
            <a:lvl3pPr>
              <a:defRPr lang="de-DE" sz="1800" kern="1200" smtClean="0">
                <a:cs typeface="+mn-cs"/>
              </a:defRPr>
            </a:lvl3pPr>
            <a:lvl4pPr>
              <a:defRPr lang="de-DE" sz="1800" kern="1200" smtClean="0">
                <a:cs typeface="+mn-cs"/>
              </a:defRPr>
            </a:lvl4pPr>
            <a:lvl5pPr>
              <a:defRPr lang="de-DE" sz="1800" kern="1200">
                <a:cs typeface="+mn-cs"/>
              </a:defRPr>
            </a:lvl5pPr>
          </a:lstStyle>
          <a:p>
            <a:pPr lvl="0" defTabSz="914400" latinLnBrk="0"/>
            <a:r>
              <a:rPr lang="de-DE"/>
              <a:t>HIER KANN EINE HEADLINE STEHEN, </a:t>
            </a:r>
            <a:br>
              <a:rPr lang="de-DE"/>
            </a:br>
            <a:r>
              <a:rPr lang="de-DE"/>
              <a:t>MAXIMAL ZWEIZEILIG</a:t>
            </a:r>
          </a:p>
        </p:txBody>
      </p:sp>
    </p:spTree>
    <p:extLst>
      <p:ext uri="{BB962C8B-B14F-4D97-AF65-F5344CB8AC3E}">
        <p14:creationId xmlns:p14="http://schemas.microsoft.com/office/powerpoint/2010/main" val="25409133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tzhalter Panoramabil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989745"/>
            <a:ext cx="9144000" cy="2153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>
                <a:latin typeface="Berlin Type" panose="020B0502020203020204" pitchFamily="34" charset="0"/>
              </a:rPr>
              <a:t>Bild durch </a:t>
            </a:r>
            <a:br>
              <a:rPr lang="de-DE">
                <a:latin typeface="Berlin Type" panose="020B0502020203020204" pitchFamily="34" charset="0"/>
              </a:rPr>
            </a:br>
            <a:r>
              <a:rPr lang="de-DE">
                <a:latin typeface="Berlin Type" panose="020B0502020203020204" pitchFamily="34" charset="0"/>
              </a:rPr>
              <a:t>Klicken hinzufügen</a:t>
            </a:r>
            <a:endParaRPr 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55611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852614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>
                <a:latin typeface="Berlin Type" panose="020B0502020203020204" pitchFamily="34" charset="0"/>
              </a:rPr>
              <a:t>Bild durch </a:t>
            </a:r>
            <a:br>
              <a:rPr lang="de-DE">
                <a:latin typeface="Berlin Type" panose="020B0502020203020204" pitchFamily="34" charset="0"/>
              </a:rPr>
            </a:br>
            <a:r>
              <a:rPr lang="de-DE">
                <a:latin typeface="Berlin Type" panose="020B0502020203020204" pitchFamily="34" charset="0"/>
              </a:rPr>
              <a:t>Klicken hinzufügen</a:t>
            </a: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Berlin Type" panose="020B0502020203020204" pitchFamily="34" charset="0"/>
            </a:endParaRPr>
          </a:p>
          <a:p>
            <a:endParaRPr lang="de-D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216296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grauer Hinter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07124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9 Logos +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43396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276023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118078" y="969066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444A81D7-E1D2-48D0-9A7D-08192189B9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3396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EB581DCB-B335-48D3-B37C-416ADF12E6D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76023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C9DB98A9-A61A-4788-92F0-E67A44A003A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18078" y="2151823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B15F43FD-BF95-457E-8BC3-F8EF93E645D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43396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ABACFB39-7CBF-49E0-9DDC-6BDA73F8E59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276023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D6296B2D-EC68-4900-913A-2976CAA496A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18078" y="3334580"/>
            <a:ext cx="1702072" cy="106100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17818247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3317003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Kapiteleinsti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C82E18AB-C079-4546-81E5-FA4415D5B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9143999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A284633F-3267-4FB3-B892-B844931CED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21469" y="3315021"/>
            <a:ext cx="5316335" cy="886533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ts val="3100"/>
              </a:lnSpc>
              <a:spcAft>
                <a:spcPts val="0"/>
              </a:spcAft>
              <a:defRPr sz="28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KAPITELHEADLINE IN 28 PT</a:t>
            </a:r>
          </a:p>
          <a:p>
            <a:pPr lvl="0"/>
            <a:r>
              <a:rPr lang="de-DE" dirty="0"/>
              <a:t>MAX. 2-ZEILIG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5A82CB3-79C8-4562-B9B3-2E9DAF91189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3319" y="3310758"/>
            <a:ext cx="1113905" cy="81727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6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4571094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15 Logos w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1765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10248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818731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7214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035697" y="1794635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BAF15547-AD6D-4BEA-8D71-301BE3AA166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1765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9" name="Bildplatzhalter 2">
            <a:extLst>
              <a:ext uri="{FF2B5EF4-FFF2-40B4-BE49-F238E27FC236}">
                <a16:creationId xmlns:a16="http://schemas.microsoft.com/office/drawing/2014/main" id="{E168E8DD-FE0C-4131-A3A2-7EA41B78A9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210248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0" name="Bildplatzhalter 2">
            <a:extLst>
              <a:ext uri="{FF2B5EF4-FFF2-40B4-BE49-F238E27FC236}">
                <a16:creationId xmlns:a16="http://schemas.microsoft.com/office/drawing/2014/main" id="{03565888-6692-436D-96BE-E71066A4A69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18731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1" name="Bildplatzhalter 2">
            <a:extLst>
              <a:ext uri="{FF2B5EF4-FFF2-40B4-BE49-F238E27FC236}">
                <a16:creationId xmlns:a16="http://schemas.microsoft.com/office/drawing/2014/main" id="{AFE99007-79C9-49F6-8FE6-33838706D2A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427214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316C4FCE-11DE-4DC9-97B5-533737B79D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035697" y="2723322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176CE11F-2AC7-4603-A5D5-E93A0ABC8417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01765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0F46B20C-724F-4A99-8503-0FE62154DB4D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210248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E7793A3F-E136-4E93-BD4A-E8D854255D3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3818731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6" name="Bildplatzhalter 2">
            <a:extLst>
              <a:ext uri="{FF2B5EF4-FFF2-40B4-BE49-F238E27FC236}">
                <a16:creationId xmlns:a16="http://schemas.microsoft.com/office/drawing/2014/main" id="{7BD1C254-C15D-4971-BD89-43CA37712AA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427214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7" name="Bildplatzhalter 2">
            <a:extLst>
              <a:ext uri="{FF2B5EF4-FFF2-40B4-BE49-F238E27FC236}">
                <a16:creationId xmlns:a16="http://schemas.microsoft.com/office/drawing/2014/main" id="{63255369-297A-4F9C-97A9-DB336DC3FDD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035697" y="3652009"/>
            <a:ext cx="1506537" cy="8001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420941811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tafel für max. 24 Log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57E6E5-1C95-4C52-A917-83EE8F661B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060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00F37D37-DE85-4703-A782-FA10147A5C7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7782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8F36B6DB-1C9F-4932-9EC5-8D3273E103A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6504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EB715799-0E05-46CE-89B0-64330E1B0E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5226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736ED822-D3B8-42EE-9159-39B8DB8277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39488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8" name="Bildplatzhalter 2">
            <a:extLst>
              <a:ext uri="{FF2B5EF4-FFF2-40B4-BE49-F238E27FC236}">
                <a16:creationId xmlns:a16="http://schemas.microsoft.com/office/drawing/2014/main" id="{DEDEDEFE-B2E4-4741-A3F7-A31E41BEBB2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226706" y="1730035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19" name="Bildplatzhalter 2">
            <a:extLst>
              <a:ext uri="{FF2B5EF4-FFF2-40B4-BE49-F238E27FC236}">
                <a16:creationId xmlns:a16="http://schemas.microsoft.com/office/drawing/2014/main" id="{10FD6A1E-2429-45E1-8205-8E2FA3757EE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060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0" name="Bildplatzhalter 2">
            <a:extLst>
              <a:ext uri="{FF2B5EF4-FFF2-40B4-BE49-F238E27FC236}">
                <a16:creationId xmlns:a16="http://schemas.microsoft.com/office/drawing/2014/main" id="{8B0E733A-17D4-41BD-9BD2-1500364086F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207782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1" name="Bildplatzhalter 2">
            <a:extLst>
              <a:ext uri="{FF2B5EF4-FFF2-40B4-BE49-F238E27FC236}">
                <a16:creationId xmlns:a16="http://schemas.microsoft.com/office/drawing/2014/main" id="{A3AEDAED-632E-45E8-A273-C2FEF72CDB1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36504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2" name="Bildplatzhalter 2">
            <a:extLst>
              <a:ext uri="{FF2B5EF4-FFF2-40B4-BE49-F238E27FC236}">
                <a16:creationId xmlns:a16="http://schemas.microsoft.com/office/drawing/2014/main" id="{FE684102-F284-405E-9CA9-E63B0F01CA0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65226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3" name="Bildplatzhalter 2">
            <a:extLst>
              <a:ext uri="{FF2B5EF4-FFF2-40B4-BE49-F238E27FC236}">
                <a16:creationId xmlns:a16="http://schemas.microsoft.com/office/drawing/2014/main" id="{7EBB2C8B-A6C0-4AA4-9A39-3104E50CD10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939488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4" name="Bildplatzhalter 2">
            <a:extLst>
              <a:ext uri="{FF2B5EF4-FFF2-40B4-BE49-F238E27FC236}">
                <a16:creationId xmlns:a16="http://schemas.microsoft.com/office/drawing/2014/main" id="{B3A2552B-40E6-46B2-A55B-F597E66AB7B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26706" y="2452174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5" name="Bildplatzhalter 2">
            <a:extLst>
              <a:ext uri="{FF2B5EF4-FFF2-40B4-BE49-F238E27FC236}">
                <a16:creationId xmlns:a16="http://schemas.microsoft.com/office/drawing/2014/main" id="{4623ADF7-8AE8-46FD-8390-B339329654F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9610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6" name="Bildplatzhalter 2">
            <a:extLst>
              <a:ext uri="{FF2B5EF4-FFF2-40B4-BE49-F238E27FC236}">
                <a16:creationId xmlns:a16="http://schemas.microsoft.com/office/drawing/2014/main" id="{AEF42172-91B3-4969-B6F9-BC0BB70161DF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208332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7" name="Bildplatzhalter 2">
            <a:extLst>
              <a:ext uri="{FF2B5EF4-FFF2-40B4-BE49-F238E27FC236}">
                <a16:creationId xmlns:a16="http://schemas.microsoft.com/office/drawing/2014/main" id="{6B02D9D1-C91B-4510-B835-467D5F1D8DC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37054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6A6088F3-7139-4FEF-8399-2C4E28189F42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465776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29" name="Bildplatzhalter 2">
            <a:extLst>
              <a:ext uri="{FF2B5EF4-FFF2-40B4-BE49-F238E27FC236}">
                <a16:creationId xmlns:a16="http://schemas.microsoft.com/office/drawing/2014/main" id="{9A7CDC14-E9EA-48C0-BD6A-A54172F50E5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944982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0" name="Bildplatzhalter 2">
            <a:extLst>
              <a:ext uri="{FF2B5EF4-FFF2-40B4-BE49-F238E27FC236}">
                <a16:creationId xmlns:a16="http://schemas.microsoft.com/office/drawing/2014/main" id="{469990AF-1AB3-44FC-9384-6FACD3240A5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232200" y="3174313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1" name="Bildplatzhalter 2">
            <a:extLst>
              <a:ext uri="{FF2B5EF4-FFF2-40B4-BE49-F238E27FC236}">
                <a16:creationId xmlns:a16="http://schemas.microsoft.com/office/drawing/2014/main" id="{3A95B121-2230-440B-B3C8-D9D111E287DD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79060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2" name="Bildplatzhalter 2">
            <a:extLst>
              <a:ext uri="{FF2B5EF4-FFF2-40B4-BE49-F238E27FC236}">
                <a16:creationId xmlns:a16="http://schemas.microsoft.com/office/drawing/2014/main" id="{1FCDD316-3556-4FBA-871E-A6C7F78CB39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207782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3" name="Bildplatzhalter 2">
            <a:extLst>
              <a:ext uri="{FF2B5EF4-FFF2-40B4-BE49-F238E27FC236}">
                <a16:creationId xmlns:a16="http://schemas.microsoft.com/office/drawing/2014/main" id="{FDCFEEF1-7266-4582-BA78-47BB473FA84E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336504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4" name="Bildplatzhalter 2">
            <a:extLst>
              <a:ext uri="{FF2B5EF4-FFF2-40B4-BE49-F238E27FC236}">
                <a16:creationId xmlns:a16="http://schemas.microsoft.com/office/drawing/2014/main" id="{44121876-134C-4DC6-9366-572D616FB5D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65226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5" name="Bildplatzhalter 2">
            <a:extLst>
              <a:ext uri="{FF2B5EF4-FFF2-40B4-BE49-F238E27FC236}">
                <a16:creationId xmlns:a16="http://schemas.microsoft.com/office/drawing/2014/main" id="{407B9FD2-54CD-4029-9AE9-CC296261A79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939488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  <p:sp>
        <p:nvSpPr>
          <p:cNvPr id="36" name="Bildplatzhalter 2">
            <a:extLst>
              <a:ext uri="{FF2B5EF4-FFF2-40B4-BE49-F238E27FC236}">
                <a16:creationId xmlns:a16="http://schemas.microsoft.com/office/drawing/2014/main" id="{9DF87D89-D5D8-4423-9E19-12A58B88AE3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26706" y="3896452"/>
            <a:ext cx="1142769" cy="606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Logo einfügen</a:t>
            </a:r>
          </a:p>
        </p:txBody>
      </p:sp>
    </p:spTree>
    <p:extLst>
      <p:ext uri="{BB962C8B-B14F-4D97-AF65-F5344CB8AC3E}">
        <p14:creationId xmlns:p14="http://schemas.microsoft.com/office/powerpoint/2010/main" val="239282511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BFC4C62-00A4-4737-8250-A5FA99465F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29090275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ED3DA94B-F9B1-48F5-9DD4-3FAE0DDB238D}"/>
              </a:ext>
            </a:extLst>
          </p:cNvPr>
          <p:cNvSpPr/>
          <p:nvPr userDrawn="1"/>
        </p:nvSpPr>
        <p:spPr bwMode="auto">
          <a:xfrm>
            <a:off x="0" y="0"/>
            <a:ext cx="4572000" cy="5143500"/>
          </a:xfrm>
          <a:prstGeom prst="rect">
            <a:avLst/>
          </a:prstGeom>
          <a:solidFill>
            <a:srgbClr val="AAD2E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6C22A757-679F-469E-9A3C-841B64E2BA1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22638" y="58532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B7D05040-2FB6-459B-ABDF-9436FC9474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446" y="785192"/>
            <a:ext cx="3008180" cy="546652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URL stehen um ein neues </a:t>
            </a:r>
            <a:br>
              <a:rPr lang="de-DE"/>
            </a:br>
            <a:r>
              <a:rPr lang="de-DE"/>
              <a:t>Website-Projekt vorzustellen oder ein Hinweistext </a:t>
            </a:r>
            <a:br>
              <a:rPr lang="de-DE"/>
            </a:br>
            <a:r>
              <a:rPr lang="de-DE"/>
              <a:t>zu Funktionalität etc.</a:t>
            </a:r>
          </a:p>
        </p:txBody>
      </p:sp>
      <p:sp>
        <p:nvSpPr>
          <p:cNvPr id="24" name="Textplatzhalter 11">
            <a:extLst>
              <a:ext uri="{FF2B5EF4-FFF2-40B4-BE49-F238E27FC236}">
                <a16:creationId xmlns:a16="http://schemas.microsoft.com/office/drawing/2014/main" id="{E0A6FD97-CE9D-4FC2-878C-DC794C24D9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22638" y="1610139"/>
            <a:ext cx="3370958" cy="2673627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endParaRPr lang="de-DE"/>
          </a:p>
          <a:p>
            <a:pPr lvl="0"/>
            <a:r>
              <a:rPr lang="de-DE"/>
              <a:t>Alternativ könnten auch Zugriffszahlen, Reichweite und andere Erfolgszahlen hier stehen. </a:t>
            </a:r>
          </a:p>
          <a:p>
            <a:pPr lvl="0"/>
            <a:endParaRPr lang="de-DE"/>
          </a:p>
          <a:p>
            <a:pPr lvl="0"/>
            <a:r>
              <a:rPr lang="de-DE"/>
              <a:t>Den Screenshot der Website einfach über die Zwischenablage in den Bild-Platzhalter beim Laptop einfügen.</a:t>
            </a:r>
          </a:p>
        </p:txBody>
      </p:sp>
    </p:spTree>
    <p:extLst>
      <p:ext uri="{BB962C8B-B14F-4D97-AF65-F5344CB8AC3E}">
        <p14:creationId xmlns:p14="http://schemas.microsoft.com/office/powerpoint/2010/main" val="12617973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mit Laptop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63DAD439-F850-401A-878D-F642CAFF6C35}"/>
              </a:ext>
            </a:extLst>
          </p:cNvPr>
          <p:cNvSpPr/>
          <p:nvPr userDrawn="1"/>
        </p:nvSpPr>
        <p:spPr bwMode="auto">
          <a:xfrm>
            <a:off x="0" y="2922104"/>
            <a:ext cx="9144000" cy="2221396"/>
          </a:xfrm>
          <a:prstGeom prst="rect">
            <a:avLst/>
          </a:prstGeom>
          <a:solidFill>
            <a:srgbClr val="F393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2CC8D6EC-AA8E-4119-8B91-B2C8B6CA289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98850" y="595935"/>
            <a:ext cx="3370958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29838070-791F-4D10-BF0A-0AF4EA85F1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5910" y="4409506"/>
            <a:ext cx="3515077" cy="404481"/>
          </a:xfrm>
          <a:prstGeom prst="rect">
            <a:avLst/>
          </a:prstGeom>
        </p:spPr>
        <p:txBody>
          <a:bodyPr lIns="0" tIns="0" rIns="0" bIns="0" anchor="b"/>
          <a:lstStyle>
            <a:lvl1pPr marL="0" indent="0" algn="ctr">
              <a:buClr>
                <a:schemeClr val="tx1"/>
              </a:buClr>
              <a:buFontTx/>
              <a:buNone/>
              <a:defRPr sz="10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URL stehen um ein neues Website-Projekt vorzustellen oder ein Hinweistext zu Funktionalität etc.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8224F8EE-A6A7-4B37-AD0A-D02B0D6615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9322" y="1788496"/>
            <a:ext cx="3844166" cy="99446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r>
              <a:rPr lang="de-DE"/>
              <a:t>. Den Screenshot der Website einfach über die Zwischenablage in den Bild-Platzhalter beim Laptop einfügen.</a:t>
            </a: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B05217A8-0766-4FE0-85CA-99A7D14CF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9322" y="3109880"/>
            <a:ext cx="3844166" cy="878501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könnten ggf. noch </a:t>
            </a:r>
            <a:r>
              <a:rPr lang="de-DE" err="1"/>
              <a:t>Social</a:t>
            </a:r>
            <a:r>
              <a:rPr lang="de-DE"/>
              <a:t>-Media Kanäle aufgeführt werden über die das Projekt kommuniziert. Bei Bedarf einfach die Icons mit einem Link hinterlegen.</a:t>
            </a:r>
          </a:p>
        </p:txBody>
      </p:sp>
    </p:spTree>
    <p:extLst>
      <p:ext uri="{BB962C8B-B14F-4D97-AF65-F5344CB8AC3E}">
        <p14:creationId xmlns:p14="http://schemas.microsoft.com/office/powerpoint/2010/main" val="19155249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62962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 4 Bilder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B7DABC-E293-4826-8D9E-773722DA37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38715" y="0"/>
            <a:ext cx="2901617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Bildplatzhalter 2">
            <a:extLst>
              <a:ext uri="{FF2B5EF4-FFF2-40B4-BE49-F238E27FC236}">
                <a16:creationId xmlns:a16="http://schemas.microsoft.com/office/drawing/2014/main" id="{B7E10D92-0463-4E3F-B906-BABBEA78843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43532" y="0"/>
            <a:ext cx="2900396" cy="2753840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AF231D09-88EA-4C43-B6F0-3BE32959792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45389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C5692A4E-69E2-451B-AA82-D8B491D0530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48984" y="2334432"/>
            <a:ext cx="2901617" cy="2809068"/>
          </a:xfrm>
          <a:prstGeom prst="parallelogram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08217117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938462"/>
            <a:ext cx="1804988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804988" y="2938462"/>
            <a:ext cx="3371850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76838" y="2938462"/>
            <a:ext cx="3967162" cy="22050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928274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107020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71160" y="1"/>
            <a:ext cx="2575560" cy="1879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471160" y="1879601"/>
            <a:ext cx="2575560" cy="32638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4578032" cy="3019500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212400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097337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20"/>
            <a:ext cx="8559800" cy="2658820"/>
          </a:xfrm>
          <a:prstGeom prst="rect">
            <a:avLst/>
          </a:prstGeom>
        </p:spPr>
        <p:txBody>
          <a:bodyPr lIns="0" tIns="0" rIns="0" bIns="0" numCol="2" spcCol="360000" anchor="t"/>
          <a:lstStyle>
            <a:lvl1pPr marL="0" indent="0" rtl="0">
              <a:buClr>
                <a:schemeClr val="tx1"/>
              </a:buClr>
              <a:buFontTx/>
              <a:buNone/>
              <a:defRPr lang="de-DE" sz="1200" baseline="0" dirty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12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Alternativ könnte es ein Rückblick auf die letzte Veranstaltung sein.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r>
              <a:rPr lang="de-DE"/>
              <a:t>Wenn keine zwei Spalten benötigt werden, einfach den Textrahmen auswählen und über den rechten Mausklick mit „Form formatieren“ den </a:t>
            </a:r>
            <a:r>
              <a:rPr lang="de-DE" err="1"/>
              <a:t>Textrahhmen</a:t>
            </a:r>
            <a:r>
              <a:rPr lang="de-DE"/>
              <a:t> als </a:t>
            </a:r>
            <a:r>
              <a:rPr lang="de-DE" err="1"/>
              <a:t>einspaltiv</a:t>
            </a:r>
            <a:r>
              <a:rPr lang="de-DE"/>
              <a:t> konfigurieren.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marL="0" lv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02312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 mit Box fü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95BE92-EF49-4B44-8F0C-CBED4A61EE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3688" y="576263"/>
            <a:ext cx="733682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de-DE" sz="2400" b="1" kern="1200" smtClean="0">
                <a:latin typeface="Berlin Type Office" panose="020B0502020203020204" pitchFamily="34" charset="0"/>
                <a:cs typeface="+mn-cs"/>
              </a:defRPr>
            </a:lvl1pPr>
            <a:lvl2pPr>
              <a:defRPr lang="de-DE" sz="1800" kern="1200" smtClean="0">
                <a:cs typeface="+mn-cs"/>
              </a:defRPr>
            </a:lvl2pPr>
            <a:lvl3pPr>
              <a:defRPr lang="de-DE" sz="1800" kern="1200" smtClean="0">
                <a:cs typeface="+mn-cs"/>
              </a:defRPr>
            </a:lvl3pPr>
            <a:lvl4pPr>
              <a:defRPr lang="de-DE" sz="1800" kern="1200" smtClean="0">
                <a:cs typeface="+mn-cs"/>
              </a:defRPr>
            </a:lvl4pPr>
            <a:lvl5pPr>
              <a:defRPr lang="de-DE" sz="1800" kern="1200">
                <a:cs typeface="+mn-cs"/>
              </a:defRPr>
            </a:lvl5pPr>
          </a:lstStyle>
          <a:p>
            <a:pPr lvl="0" defTabSz="914400" latinLnBrk="0"/>
            <a:r>
              <a:rPr lang="de-DE" dirty="0"/>
              <a:t>HIER KANN EINE HEADLINE STEHEN, </a:t>
            </a:r>
            <a:br>
              <a:rPr lang="de-DE" dirty="0"/>
            </a:br>
            <a:r>
              <a:rPr lang="de-DE" dirty="0"/>
              <a:t>MAXIMAL ZWEIZEILIG</a:t>
            </a:r>
          </a:p>
        </p:txBody>
      </p:sp>
    </p:spTree>
    <p:extLst>
      <p:ext uri="{BB962C8B-B14F-4D97-AF65-F5344CB8AC3E}">
        <p14:creationId xmlns:p14="http://schemas.microsoft.com/office/powerpoint/2010/main" val="314425594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5326A79-CB52-4076-9517-92DC245AC6F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53062" y="0"/>
            <a:ext cx="3690937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55758A26-23E5-4898-B7E5-DE41575890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93687" y="576263"/>
            <a:ext cx="4464050" cy="746519"/>
          </a:xfrm>
          <a:prstGeom prst="rect">
            <a:avLst/>
          </a:prstGeom>
        </p:spPr>
        <p:txBody>
          <a:bodyPr lIns="0" tIns="0" rIns="0" bIns="0" anchor="t"/>
          <a:lstStyle>
            <a:lvl1pPr>
              <a:defRPr sz="20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BERLIN TYPE OFFICE </a:t>
            </a:r>
            <a:br>
              <a:rPr lang="de-DE"/>
            </a:br>
            <a:r>
              <a:rPr lang="de-DE"/>
              <a:t>BOLD 20 PT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4A3ADD64-9C23-4ECA-AEB0-CC077F82FD3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3688" y="1649019"/>
            <a:ext cx="4464050" cy="271819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Hier kann eine Projektbeschreibung stehen in </a:t>
            </a:r>
            <a:br>
              <a:rPr lang="de-DE"/>
            </a:br>
            <a:r>
              <a:rPr lang="de-DE"/>
              <a:t>Berlin Type Office Regular 14 </a:t>
            </a:r>
            <a:r>
              <a:rPr lang="de-DE" err="1"/>
              <a:t>pt</a:t>
            </a:r>
            <a:r>
              <a:rPr lang="de-DE"/>
              <a:t>.</a:t>
            </a:r>
          </a:p>
          <a:p>
            <a:pPr lvl="0"/>
            <a:r>
              <a:rPr lang="de-DE"/>
              <a:t>Alternativ könnte es ein Rückblick auf die letzte Veranstaltung sein. </a:t>
            </a:r>
          </a:p>
          <a:p>
            <a:pPr lvl="0"/>
            <a:endParaRPr lang="de-DE"/>
          </a:p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4656993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93688" y="0"/>
            <a:ext cx="3976468" cy="43724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5366AAD0-A0BC-48A5-9FB3-C6FD552F4C5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64505" y="1108643"/>
            <a:ext cx="372486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Aft>
                <a:spcPts val="1000"/>
              </a:spcAft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</a:t>
            </a:r>
            <a:br>
              <a:rPr lang="de-DE"/>
            </a:br>
            <a:r>
              <a:rPr lang="de-DE"/>
              <a:t>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2802754300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ulti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">
            <a:extLst>
              <a:ext uri="{FF2B5EF4-FFF2-40B4-BE49-F238E27FC236}">
                <a16:creationId xmlns:a16="http://schemas.microsoft.com/office/drawing/2014/main" id="{5BB0F328-A278-4F9C-9EC5-F22B5DC02BE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1606704"/>
            <a:ext cx="3875809" cy="2409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3" name="Textplatzhalter 11">
            <a:extLst>
              <a:ext uri="{FF2B5EF4-FFF2-40B4-BE49-F238E27FC236}">
                <a16:creationId xmlns:a16="http://schemas.microsoft.com/office/drawing/2014/main" id="{613AB4EA-83D6-4FD5-8CEA-36529D6EB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08369" y="1844386"/>
            <a:ext cx="4245120" cy="2173569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und dem ein oder anderen interessanten Fakt aus den verschiedenen Branchen. </a:t>
            </a:r>
          </a:p>
          <a:p>
            <a:pPr lvl="0"/>
            <a:r>
              <a:rPr lang="de-DE"/>
              <a:t>Und das ganze kann natürlich auch über mehrere Absätze erfolgen. Nur ein Roman sollte es besser nicht werden. Berlin Type Regular 14 </a:t>
            </a:r>
            <a:r>
              <a:rPr lang="de-DE" err="1"/>
              <a:t>pt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552924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53C201B-CF5E-4FDD-A7F9-4CFC3E0F6BF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256950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5" name="Bildplatzhalter 3">
            <a:extLst>
              <a:ext uri="{FF2B5EF4-FFF2-40B4-BE49-F238E27FC236}">
                <a16:creationId xmlns:a16="http://schemas.microsoft.com/office/drawing/2014/main" id="{24CAC5CE-E0C7-49F5-AC3E-7C52726100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0000" y="256950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6" name="Bildplatzhalter 3">
            <a:extLst>
              <a:ext uri="{FF2B5EF4-FFF2-40B4-BE49-F238E27FC236}">
                <a16:creationId xmlns:a16="http://schemas.microsoft.com/office/drawing/2014/main" id="{3E384193-F76A-4D32-B89F-57B2EB2325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2700000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7" name="Bildplatzhalter 3">
            <a:extLst>
              <a:ext uri="{FF2B5EF4-FFF2-40B4-BE49-F238E27FC236}">
                <a16:creationId xmlns:a16="http://schemas.microsoft.com/office/drawing/2014/main" id="{D86B4D72-1857-475C-AD9E-D00765EB452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700000" y="0"/>
            <a:ext cx="2620145" cy="2574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7C93BD54-16EE-4178-A019-B5AD8979795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05945" y="1108643"/>
            <a:ext cx="2483428" cy="2921714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Das ist ein Platzhalter für einen Fließtext. Also genug Platz für die besten Berlin-Argumente </a:t>
            </a:r>
            <a:br>
              <a:rPr lang="de-DE"/>
            </a:br>
            <a:r>
              <a:rPr lang="de-DE"/>
              <a:t>und dem ein oder anderen interessanten Fakt aus den verschiedenen Branchen. </a:t>
            </a:r>
          </a:p>
          <a:p>
            <a:pPr lvl="0"/>
            <a:r>
              <a:rPr lang="de-DE"/>
              <a:t>Hier kann aber eine Infografik stehen oder einfach ein Statement. </a:t>
            </a:r>
          </a:p>
        </p:txBody>
      </p:sp>
    </p:spTree>
    <p:extLst>
      <p:ext uri="{BB962C8B-B14F-4D97-AF65-F5344CB8AC3E}">
        <p14:creationId xmlns:p14="http://schemas.microsoft.com/office/powerpoint/2010/main" val="5115573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lin Partn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50A99BE-91DC-4C22-A7BB-BB9A36553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576263"/>
            <a:ext cx="4602161" cy="37576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Bildplatzhalter 2">
            <a:extLst>
              <a:ext uri="{FF2B5EF4-FFF2-40B4-BE49-F238E27FC236}">
                <a16:creationId xmlns:a16="http://schemas.microsoft.com/office/drawing/2014/main" id="{929EA884-03A9-4055-AB91-19117C9FCE1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02163" y="2593094"/>
            <a:ext cx="2336741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9427FA67-72FF-4B54-B243-E69229E7F18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938905" y="2593094"/>
            <a:ext cx="2205096" cy="17407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71417900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in Kachelop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reihandform: Form 119">
            <a:extLst>
              <a:ext uri="{FF2B5EF4-FFF2-40B4-BE49-F238E27FC236}">
                <a16:creationId xmlns:a16="http://schemas.microsoft.com/office/drawing/2014/main" id="{B30EE636-CD07-45D8-9A04-C6255401A05E}"/>
              </a:ext>
            </a:extLst>
          </p:cNvPr>
          <p:cNvSpPr/>
          <p:nvPr userDrawn="1"/>
        </p:nvSpPr>
        <p:spPr>
          <a:xfrm>
            <a:off x="5195614" y="2688902"/>
            <a:ext cx="3096" cy="2133"/>
          </a:xfrm>
          <a:custGeom>
            <a:avLst/>
            <a:gdLst>
              <a:gd name="connsiteX0" fmla="*/ 0 w 5715"/>
              <a:gd name="connsiteY0" fmla="*/ 0 h 3938"/>
              <a:gd name="connsiteX1" fmla="*/ 1905 w 5715"/>
              <a:gd name="connsiteY1" fmla="*/ 3938 h 3938"/>
              <a:gd name="connsiteX2" fmla="*/ 5716 w 5715"/>
              <a:gd name="connsiteY2" fmla="*/ 0 h 3938"/>
              <a:gd name="connsiteX3" fmla="*/ 0 w 5715"/>
              <a:gd name="connsiteY3" fmla="*/ 0 h 3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15" h="3938">
                <a:moveTo>
                  <a:pt x="0" y="0"/>
                </a:moveTo>
                <a:cubicBezTo>
                  <a:pt x="0" y="1905"/>
                  <a:pt x="1905" y="1905"/>
                  <a:pt x="1905" y="3938"/>
                </a:cubicBezTo>
                <a:cubicBezTo>
                  <a:pt x="3810" y="2033"/>
                  <a:pt x="3810" y="2033"/>
                  <a:pt x="5716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12698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124" name="Bildplatzhalter 123">
            <a:extLst>
              <a:ext uri="{FF2B5EF4-FFF2-40B4-BE49-F238E27FC236}">
                <a16:creationId xmlns:a16="http://schemas.microsoft.com/office/drawing/2014/main" id="{64782B9E-18A6-4303-A3C3-550A07E17D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33750" y="0"/>
            <a:ext cx="2908300" cy="14382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5" name="Bildplatzhalter 123">
            <a:extLst>
              <a:ext uri="{FF2B5EF4-FFF2-40B4-BE49-F238E27FC236}">
                <a16:creationId xmlns:a16="http://schemas.microsoft.com/office/drawing/2014/main" id="{EA07B795-FB90-44CB-A99C-5E6FCD78C1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42050" y="2887544"/>
            <a:ext cx="2901949" cy="14697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6" name="Bildplatzhalter 123">
            <a:extLst>
              <a:ext uri="{FF2B5EF4-FFF2-40B4-BE49-F238E27FC236}">
                <a16:creationId xmlns:a16="http://schemas.microsoft.com/office/drawing/2014/main" id="{9C8D1FD7-D10A-4DF8-9088-E59D15141D6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39951" y="1445197"/>
            <a:ext cx="1593800" cy="290474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  <p:sp>
        <p:nvSpPr>
          <p:cNvPr id="127" name="Bildplatzhalter 123">
            <a:extLst>
              <a:ext uri="{FF2B5EF4-FFF2-40B4-BE49-F238E27FC236}">
                <a16:creationId xmlns:a16="http://schemas.microsoft.com/office/drawing/2014/main" id="{5316E02C-0472-418B-929A-BEF2C8964EA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620" y="2907573"/>
            <a:ext cx="1742571" cy="14423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sz="1200">
                <a:latin typeface="+mn-lt"/>
              </a:defRPr>
            </a:lvl1pPr>
          </a:lstStyle>
          <a:p>
            <a:r>
              <a:rPr lang="de-DE"/>
              <a:t>Bild durch Klicken hinzufügen</a:t>
            </a:r>
          </a:p>
        </p:txBody>
      </p:sp>
    </p:spTree>
    <p:extLst>
      <p:ext uri="{BB962C8B-B14F-4D97-AF65-F5344CB8AC3E}">
        <p14:creationId xmlns:p14="http://schemas.microsoft.com/office/powerpoint/2010/main" val="3882443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3">
            <a:extLst>
              <a:ext uri="{FF2B5EF4-FFF2-40B4-BE49-F238E27FC236}">
                <a16:creationId xmlns:a16="http://schemas.microsoft.com/office/drawing/2014/main" id="{083A8954-0319-4623-AD1E-6BCFB2E064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76263"/>
            <a:ext cx="2286000" cy="136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4800C278-D534-44A8-8DB8-41112FB4B7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944263"/>
            <a:ext cx="2286000" cy="2433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6A1D4BB6-2112-48AC-96AF-E1BA709226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285999" y="576264"/>
            <a:ext cx="4334401" cy="38019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E8A464A0-4F25-4D72-AD42-2A364863B9E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20400" y="576263"/>
            <a:ext cx="2523600" cy="20051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  <p:sp>
        <p:nvSpPr>
          <p:cNvPr id="12" name="Bildplatzhalter 3">
            <a:extLst>
              <a:ext uri="{FF2B5EF4-FFF2-40B4-BE49-F238E27FC236}">
                <a16:creationId xmlns:a16="http://schemas.microsoft.com/office/drawing/2014/main" id="{A5A5E563-80D1-40FA-ADC0-BDCA898BFF0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20400" y="2581430"/>
            <a:ext cx="2523600" cy="1796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>
                <a:latin typeface="+mn-lt"/>
              </a:rPr>
              <a:t>Bild durch Klicken auf Symbol hinzufügen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7270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läche unten, gesamte Br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894CD9-0546-44BE-8DDA-F2EBDF7884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28900"/>
            <a:ext cx="9144000" cy="2514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algn="ctr">
              <a:defRPr sz="1100">
                <a:latin typeface="+mn-lt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2386257662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79229454-E92D-4472-AD11-F0E6796B092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819650" cy="51435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</a:t>
            </a:r>
            <a:br>
              <a:rPr lang="de-DE"/>
            </a:br>
            <a:r>
              <a:rPr lang="de-DE"/>
              <a:t>Klicken </a:t>
            </a:r>
            <a:br>
              <a:rPr lang="de-DE"/>
            </a:br>
            <a:r>
              <a:rPr lang="de-DE"/>
              <a:t>hinzufügen</a:t>
            </a:r>
          </a:p>
          <a:p>
            <a:endParaRPr lang="de-DE"/>
          </a:p>
          <a:p>
            <a:endParaRPr lang="de-DE"/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233440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7BA256E-4EDD-482C-9099-05EE9DBE8D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2" y="2555843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BF0FCDF4-A03A-4FDE-829F-BBB5B5F212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0512" y="1968438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3479D498-0069-41DE-8F52-72454F25966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8" y="576264"/>
            <a:ext cx="3652196" cy="74353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UNSER TEAM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C810DE9F-64C6-4C38-BA23-873A138AAA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7828" y="2959413"/>
            <a:ext cx="3045660" cy="1058542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Clr>
                <a:schemeClr val="tx1"/>
              </a:buClr>
              <a:buFontTx/>
              <a:buNone/>
              <a:defRPr sz="140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Ein Statement oder ein </a:t>
            </a:r>
            <a:r>
              <a:rPr lang="de-DE" err="1"/>
              <a:t>Servicever</a:t>
            </a:r>
            <a:r>
              <a:rPr lang="de-DE"/>
              <a:t>-sprechen. Vielleicht steht hier auch </a:t>
            </a:r>
            <a:br>
              <a:rPr lang="de-DE"/>
            </a:br>
            <a:r>
              <a:rPr lang="de-DE"/>
              <a:t>eine Aufforderung in Kontakt zu treten.</a:t>
            </a:r>
            <a:br>
              <a:rPr lang="de-DE"/>
            </a:br>
            <a:r>
              <a:rPr lang="de-DE"/>
              <a:t>Berlin Type Regular 14 </a:t>
            </a:r>
            <a:r>
              <a:rPr lang="de-DE" err="1"/>
              <a:t>pt</a:t>
            </a:r>
            <a:endParaRPr lang="de-DE"/>
          </a:p>
        </p:txBody>
      </p:sp>
      <p:sp>
        <p:nvSpPr>
          <p:cNvPr id="7" name="Bildplatzhalter 2">
            <a:extLst>
              <a:ext uri="{FF2B5EF4-FFF2-40B4-BE49-F238E27FC236}">
                <a16:creationId xmlns:a16="http://schemas.microsoft.com/office/drawing/2014/main" id="{2C476141-45B4-423B-B2B7-D90D7B2F9F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082526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8" name="Bildplatzhalter 2">
            <a:extLst>
              <a:ext uri="{FF2B5EF4-FFF2-40B4-BE49-F238E27FC236}">
                <a16:creationId xmlns:a16="http://schemas.microsoft.com/office/drawing/2014/main" id="{F230B6FE-6EBC-4EA2-9FA4-6E381C5ED6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74540" y="2571750"/>
            <a:ext cx="1432410" cy="14462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A6C86709-0443-4FFB-97AD-FB9986B645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084754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4FBA2F95-5EBA-4775-B29F-C9C2FE471D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74540" y="1968437"/>
            <a:ext cx="1432410" cy="472966"/>
          </a:xfrm>
          <a:prstGeom prst="rect">
            <a:avLst/>
          </a:prstGeom>
        </p:spPr>
        <p:txBody>
          <a:bodyPr lIns="0" tIns="0" rIns="0" bIns="0" anchor="t"/>
          <a:lstStyle>
            <a:lvl1pPr>
              <a:lnSpc>
                <a:spcPts val="1400"/>
              </a:lnSpc>
              <a:spcAft>
                <a:spcPts val="0"/>
              </a:spcAft>
              <a:defRPr sz="12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</a:t>
            </a:r>
          </a:p>
          <a:p>
            <a:pPr lvl="0"/>
            <a:r>
              <a:rPr lang="de-DE"/>
              <a:t>Nachname</a:t>
            </a:r>
          </a:p>
        </p:txBody>
      </p:sp>
    </p:spTree>
    <p:extLst>
      <p:ext uri="{BB962C8B-B14F-4D97-AF65-F5344CB8AC3E}">
        <p14:creationId xmlns:p14="http://schemas.microsoft.com/office/powerpoint/2010/main" val="2814355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tzhalter Panoramabild u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989745"/>
            <a:ext cx="9144000" cy="2153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 dirty="0">
                <a:latin typeface="Berlin Type" panose="020B0502020203020204" pitchFamily="34" charset="0"/>
              </a:rPr>
              <a:t>Bild durch </a:t>
            </a:r>
            <a:br>
              <a:rPr lang="de-DE" dirty="0">
                <a:latin typeface="Berlin Type" panose="020B0502020203020204" pitchFamily="34" charset="0"/>
              </a:rPr>
            </a:br>
            <a:r>
              <a:rPr lang="de-DE" dirty="0">
                <a:latin typeface="Berlin Type" panose="020B0502020203020204" pitchFamily="34" charset="0"/>
              </a:rPr>
              <a:t>Klicken hinzufügen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65605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84FB3F6-71F1-442B-9193-7BC2926185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368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11">
            <a:extLst>
              <a:ext uri="{FF2B5EF4-FFF2-40B4-BE49-F238E27FC236}">
                <a16:creationId xmlns:a16="http://schemas.microsoft.com/office/drawing/2014/main" id="{2CB91EE7-ED5F-4991-940C-0C74B35240C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3687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5" name="Textplatzhalter 11">
            <a:extLst>
              <a:ext uri="{FF2B5EF4-FFF2-40B4-BE49-F238E27FC236}">
                <a16:creationId xmlns:a16="http://schemas.microsoft.com/office/drawing/2014/main" id="{BEB0EB6E-69C5-44F7-8F6C-EB2B395EE41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3687" y="576264"/>
            <a:ext cx="3944985" cy="369667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2000" b="1">
                <a:solidFill>
                  <a:schemeClr val="tx1"/>
                </a:solidFill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IHRE ANSPRECHPARTNER</a:t>
            </a:r>
          </a:p>
        </p:txBody>
      </p:sp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F15DE27E-FD7D-4AD5-B23E-E8A1FA7FDB0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44805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4" name="Bildplatzhalter 2">
            <a:extLst>
              <a:ext uri="{FF2B5EF4-FFF2-40B4-BE49-F238E27FC236}">
                <a16:creationId xmlns:a16="http://schemas.microsoft.com/office/drawing/2014/main" id="{1CCE4B0A-D8A3-41C1-BDA4-17D8A08244C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02428" y="1153140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5" name="Bildplatzhalter 2">
            <a:extLst>
              <a:ext uri="{FF2B5EF4-FFF2-40B4-BE49-F238E27FC236}">
                <a16:creationId xmlns:a16="http://schemas.microsoft.com/office/drawing/2014/main" id="{155070F2-68AE-483C-9193-6FC722345D3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756799" y="1153139"/>
            <a:ext cx="1753553" cy="23173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/>
          <a:lstStyle>
            <a:lvl1pPr algn="ctr">
              <a:defRPr sz="1100">
                <a:latin typeface="Berlin Type Offic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6" name="Textplatzhalter 11">
            <a:extLst>
              <a:ext uri="{FF2B5EF4-FFF2-40B4-BE49-F238E27FC236}">
                <a16:creationId xmlns:a16="http://schemas.microsoft.com/office/drawing/2014/main" id="{03C2D23A-AC82-4F83-8CEB-DF1092E381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3687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7" name="Textplatzhalter 11">
            <a:extLst>
              <a:ext uri="{FF2B5EF4-FFF2-40B4-BE49-F238E27FC236}">
                <a16:creationId xmlns:a16="http://schemas.microsoft.com/office/drawing/2014/main" id="{5AEE6E9A-9B5D-48EE-8146-38AFFDECE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4805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18" name="Textplatzhalter 11">
            <a:extLst>
              <a:ext uri="{FF2B5EF4-FFF2-40B4-BE49-F238E27FC236}">
                <a16:creationId xmlns:a16="http://schemas.microsoft.com/office/drawing/2014/main" id="{74BEAC27-3B43-4C1D-8972-510B799B989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4805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19" name="Textplatzhalter 11">
            <a:extLst>
              <a:ext uri="{FF2B5EF4-FFF2-40B4-BE49-F238E27FC236}">
                <a16:creationId xmlns:a16="http://schemas.microsoft.com/office/drawing/2014/main" id="{5258866E-91FC-442C-848D-6C84B881054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02428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0" name="Textplatzhalter 11">
            <a:extLst>
              <a:ext uri="{FF2B5EF4-FFF2-40B4-BE49-F238E27FC236}">
                <a16:creationId xmlns:a16="http://schemas.microsoft.com/office/drawing/2014/main" id="{6591A8B6-FC1D-47FD-859A-AC75A300A5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02428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sp>
        <p:nvSpPr>
          <p:cNvPr id="21" name="Textplatzhalter 11">
            <a:extLst>
              <a:ext uri="{FF2B5EF4-FFF2-40B4-BE49-F238E27FC236}">
                <a16:creationId xmlns:a16="http://schemas.microsoft.com/office/drawing/2014/main" id="{588FC302-E960-4C15-8448-74435E0555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756799" y="3563013"/>
            <a:ext cx="1753553" cy="231692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100" b="1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Vorname Nachname</a:t>
            </a:r>
          </a:p>
        </p:txBody>
      </p:sp>
      <p:sp>
        <p:nvSpPr>
          <p:cNvPr id="22" name="Textplatzhalter 11">
            <a:extLst>
              <a:ext uri="{FF2B5EF4-FFF2-40B4-BE49-F238E27FC236}">
                <a16:creationId xmlns:a16="http://schemas.microsoft.com/office/drawing/2014/main" id="{CB8A297F-8CD4-40A7-9242-74FE67DB207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756799" y="3887187"/>
            <a:ext cx="1753553" cy="334079"/>
          </a:xfrm>
          <a:prstGeom prst="rect">
            <a:avLst/>
          </a:prstGeom>
        </p:spPr>
        <p:txBody>
          <a:bodyPr lIns="0" tIns="0" rIns="0" bIns="0" anchor="b"/>
          <a:lstStyle>
            <a:lvl1pPr>
              <a:defRPr sz="1000" b="0">
                <a:latin typeface="Berlin Type Office" panose="020B05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Funktionsbezeichnung </a:t>
            </a:r>
            <a:br>
              <a:rPr lang="de-DE"/>
            </a:br>
            <a:r>
              <a:rPr lang="de-DE"/>
              <a:t>oder ggf. Email-Adresse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C0BEE4D8-8654-4FCC-988F-BD75825B32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34027" y="-65479"/>
            <a:ext cx="10763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3587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- 1 Bild + Grafikeleme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2508464-3644-4542-A340-0D8A368C9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6709745" cy="5143500"/>
          </a:xfrm>
          <a:prstGeom prst="rect">
            <a:avLst/>
          </a:prstGeom>
          <a:solidFill>
            <a:schemeClr val="bg2"/>
          </a:solidFill>
        </p:spPr>
        <p:txBody>
          <a:bodyPr anchor="t"/>
          <a:lstStyle>
            <a:lvl1pPr algn="ctr">
              <a:defRPr>
                <a:latin typeface="Berlin Type" panose="020B0502020203020204" pitchFamily="34" charset="0"/>
              </a:defRPr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Textplatzhalter 11">
            <a:extLst>
              <a:ext uri="{FF2B5EF4-FFF2-40B4-BE49-F238E27FC236}">
                <a16:creationId xmlns:a16="http://schemas.microsoft.com/office/drawing/2014/main" id="{9B7855C7-DE4E-4428-80C6-91D7932AB55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4338" y="3306112"/>
            <a:ext cx="4884493" cy="131371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latin typeface="Berlin Type Bold" panose="020B0802020203020204" pitchFamily="34" charset="0"/>
              </a:defRPr>
            </a:lvl1pPr>
            <a:lvl2pPr>
              <a:defRPr sz="3200">
                <a:latin typeface="Berlin Type Bold" panose="020B0802020203020204" pitchFamily="34" charset="0"/>
              </a:defRPr>
            </a:lvl2pPr>
            <a:lvl3pPr>
              <a:defRPr sz="3200">
                <a:latin typeface="Berlin Type Bold" panose="020B0802020203020204" pitchFamily="34" charset="0"/>
              </a:defRPr>
            </a:lvl3pPr>
            <a:lvl4pPr>
              <a:defRPr sz="3200">
                <a:latin typeface="Berlin Type Bold" panose="020B0802020203020204" pitchFamily="34" charset="0"/>
              </a:defRPr>
            </a:lvl4pPr>
            <a:lvl5pPr>
              <a:defRPr sz="3200">
                <a:latin typeface="Berlin Type Bold" panose="020B0802020203020204" pitchFamily="34" charset="0"/>
              </a:defRPr>
            </a:lvl5pPr>
          </a:lstStyle>
          <a:p>
            <a:pPr lvl="0"/>
            <a:r>
              <a:rPr lang="de-DE"/>
              <a:t>HEADLINE IN </a:t>
            </a:r>
            <a:br>
              <a:rPr lang="de-DE"/>
            </a:br>
            <a:r>
              <a:rPr lang="de-DE"/>
              <a:t>BERLIN TYPE BOLD 32 PT</a:t>
            </a:r>
          </a:p>
        </p:txBody>
      </p:sp>
    </p:spTree>
    <p:extLst>
      <p:ext uri="{BB962C8B-B14F-4D97-AF65-F5344CB8AC3E}">
        <p14:creationId xmlns:p14="http://schemas.microsoft.com/office/powerpoint/2010/main" val="343893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>
            <a:extLst>
              <a:ext uri="{FF2B5EF4-FFF2-40B4-BE49-F238E27FC236}">
                <a16:creationId xmlns:a16="http://schemas.microsoft.com/office/drawing/2014/main" id="{509D8200-4638-4167-9240-57D68047E73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852614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tabLst/>
              <a:defRPr sz="1200">
                <a:latin typeface="Berlin Type" panose="020B0502020203020204" pitchFamily="34" charset="0"/>
              </a:defRPr>
            </a:lvl1pPr>
          </a:lstStyle>
          <a:p>
            <a:r>
              <a:rPr lang="de-DE" dirty="0">
                <a:latin typeface="Berlin Type" panose="020B0502020203020204" pitchFamily="34" charset="0"/>
              </a:rPr>
              <a:t>Bild durch </a:t>
            </a:r>
            <a:br>
              <a:rPr lang="de-DE" dirty="0">
                <a:latin typeface="Berlin Type" panose="020B0502020203020204" pitchFamily="34" charset="0"/>
              </a:rPr>
            </a:br>
            <a:r>
              <a:rPr lang="de-DE" dirty="0">
                <a:latin typeface="Berlin Type" panose="020B0502020203020204" pitchFamily="34" charset="0"/>
              </a:rPr>
              <a:t>Klicken hinzufügen</a:t>
            </a: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Berlin Type" panose="020B0502020203020204" pitchFamily="34" charset="0"/>
            </a:endParaRPr>
          </a:p>
          <a:p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59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grauer Hintergr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85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26" Type="http://schemas.openxmlformats.org/officeDocument/2006/relationships/slideLayout" Target="../slideLayouts/slideLayout64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34" Type="http://schemas.openxmlformats.org/officeDocument/2006/relationships/theme" Target="../theme/theme4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slideLayout" Target="../slideLayouts/slideLayout63.xml"/><Relationship Id="rId33" Type="http://schemas.openxmlformats.org/officeDocument/2006/relationships/slideLayout" Target="../slideLayouts/slideLayout71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29" Type="http://schemas.openxmlformats.org/officeDocument/2006/relationships/slideLayout" Target="../slideLayouts/slideLayout67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slideLayout" Target="../slideLayouts/slideLayout62.xml"/><Relationship Id="rId32" Type="http://schemas.openxmlformats.org/officeDocument/2006/relationships/slideLayout" Target="../slideLayouts/slideLayout70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slideLayout" Target="../slideLayouts/slideLayout61.xml"/><Relationship Id="rId28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31" Type="http://schemas.openxmlformats.org/officeDocument/2006/relationships/slideLayout" Target="../slideLayouts/slideLayout69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Relationship Id="rId27" Type="http://schemas.openxmlformats.org/officeDocument/2006/relationships/slideLayout" Target="../slideLayouts/slideLayout65.xml"/><Relationship Id="rId30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B4B52868-9E59-42F2-A8DF-ABEAED7298AF}"/>
              </a:ext>
            </a:extLst>
          </p:cNvPr>
          <p:cNvSpPr txBox="1">
            <a:spLocks/>
          </p:cNvSpPr>
          <p:nvPr userDrawn="1"/>
        </p:nvSpPr>
        <p:spPr>
          <a:xfrm>
            <a:off x="388687" y="4769398"/>
            <a:ext cx="6705355" cy="123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defRPr sz="800" cap="none" baseline="0">
                <a:solidFill>
                  <a:schemeClr val="accent2"/>
                </a:solidFill>
                <a:latin typeface="+mj-lt"/>
                <a:ea typeface="+mn-ea"/>
                <a:cs typeface="ＭＳ Ｐゴシック" charset="-128"/>
              </a:defRPr>
            </a:lvl1pPr>
            <a:lvl2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 b="1">
                <a:solidFill>
                  <a:schemeClr val="tx1"/>
                </a:solidFill>
                <a:latin typeface="+mj-lt"/>
                <a:ea typeface="+mn-ea"/>
              </a:defRPr>
            </a:lvl2pPr>
            <a:lvl3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3pPr>
            <a:lvl4pPr marL="18097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4pPr>
            <a:lvl5pPr marL="54292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de-DE" sz="800" kern="0" dirty="0">
                <a:solidFill>
                  <a:schemeClr val="tx1"/>
                </a:solidFill>
                <a:latin typeface="Berlin Type Office" panose="020B0502020203020204" pitchFamily="34" charset="0"/>
              </a:rPr>
              <a:t>Info-Veranstaltung „Photonik und Quanten für die medizinische Diagnostik“ – 27.02.24 - Meet &amp; Apply</a:t>
            </a:r>
          </a:p>
        </p:txBody>
      </p:sp>
    </p:spTree>
    <p:extLst>
      <p:ext uri="{BB962C8B-B14F-4D97-AF65-F5344CB8AC3E}">
        <p14:creationId xmlns:p14="http://schemas.microsoft.com/office/powerpoint/2010/main" val="361626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39" r:id="rId2"/>
    <p:sldLayoutId id="2147483826" r:id="rId3"/>
    <p:sldLayoutId id="2147483830" r:id="rId4"/>
    <p:sldLayoutId id="2147483831" r:id="rId5"/>
    <p:sldLayoutId id="2147483804" r:id="rId6"/>
    <p:sldLayoutId id="2147483802" r:id="rId7"/>
    <p:sldLayoutId id="2147483803" r:id="rId8"/>
    <p:sldLayoutId id="2147483805" r:id="rId9"/>
    <p:sldLayoutId id="2147483809" r:id="rId10"/>
    <p:sldLayoutId id="2147483807" r:id="rId11"/>
    <p:sldLayoutId id="2147483810" r:id="rId12"/>
    <p:sldLayoutId id="2147483808" r:id="rId13"/>
    <p:sldLayoutId id="2147483827" r:id="rId14"/>
    <p:sldLayoutId id="2147483816" r:id="rId15"/>
    <p:sldLayoutId id="2147483834" r:id="rId16"/>
    <p:sldLayoutId id="2147483835" r:id="rId17"/>
    <p:sldLayoutId id="2147483737" r:id="rId18"/>
    <p:sldLayoutId id="2147483820" r:id="rId19"/>
    <p:sldLayoutId id="2147483853" r:id="rId20"/>
    <p:sldLayoutId id="2147483852" r:id="rId21"/>
    <p:sldLayoutId id="2147483850" r:id="rId22"/>
    <p:sldLayoutId id="2147483837" r:id="rId23"/>
    <p:sldLayoutId id="2147483838" r:id="rId24"/>
    <p:sldLayoutId id="2147483818" r:id="rId25"/>
    <p:sldLayoutId id="2147483738" r:id="rId26"/>
    <p:sldLayoutId id="2147483851" r:id="rId27"/>
    <p:sldLayoutId id="2147483817" r:id="rId28"/>
    <p:sldLayoutId id="2147483777" r:id="rId29"/>
    <p:sldLayoutId id="2147483828" r:id="rId30"/>
    <p:sldLayoutId id="2147483832" r:id="rId31"/>
    <p:sldLayoutId id="2147483833" r:id="rId3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 userDrawn="1">
          <p15:clr>
            <a:srgbClr val="F26B43"/>
          </p15:clr>
        </p15:guide>
        <p15:guide id="2" pos="185" userDrawn="1">
          <p15:clr>
            <a:srgbClr val="F26B43"/>
          </p15:clr>
        </p15:guide>
        <p15:guide id="3" pos="5577" userDrawn="1">
          <p15:clr>
            <a:srgbClr val="F26B43"/>
          </p15:clr>
        </p15:guide>
        <p15:guide id="4" orient="horz" pos="363" userDrawn="1">
          <p15:clr>
            <a:srgbClr val="F26B43"/>
          </p15:clr>
        </p15:guide>
        <p15:guide id="5" orient="horz" pos="18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95283690-B28C-4AD6-AFD6-D29960DDBCE1}"/>
              </a:ext>
            </a:extLst>
          </p:cNvPr>
          <p:cNvSpPr txBox="1">
            <a:spLocks/>
          </p:cNvSpPr>
          <p:nvPr userDrawn="1"/>
        </p:nvSpPr>
        <p:spPr>
          <a:xfrm>
            <a:off x="293688" y="4764299"/>
            <a:ext cx="615986" cy="9233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defRPr sz="800" cap="none" baseline="0">
                <a:solidFill>
                  <a:schemeClr val="accent2"/>
                </a:solidFill>
                <a:latin typeface="+mj-lt"/>
                <a:ea typeface="+mn-ea"/>
                <a:cs typeface="ＭＳ Ｐゴシック" charset="-128"/>
              </a:defRPr>
            </a:lvl1pPr>
            <a:lvl2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 b="1">
                <a:solidFill>
                  <a:schemeClr val="tx1"/>
                </a:solidFill>
                <a:latin typeface="+mj-lt"/>
                <a:ea typeface="+mn-ea"/>
              </a:defRPr>
            </a:lvl2pPr>
            <a:lvl3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3pPr>
            <a:lvl4pPr marL="18097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4pPr>
            <a:lvl5pPr marL="54292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de-DE" sz="600" b="1" kern="0" dirty="0">
                <a:solidFill>
                  <a:schemeClr val="bg1"/>
                </a:solidFill>
                <a:latin typeface="Berlin Type Office" panose="020B0502020203020204" pitchFamily="34" charset="0"/>
              </a:rPr>
              <a:t>Seite </a:t>
            </a:r>
            <a:fld id="{3EBAE551-1A43-4DD7-BE67-D74D403A8997}" type="slidenum">
              <a:rPr lang="de-DE" sz="600" b="1" kern="0" smtClean="0">
                <a:solidFill>
                  <a:schemeClr val="bg1"/>
                </a:solidFill>
                <a:latin typeface="Berlin Type Office" panose="020B0502020203020204" pitchFamily="34" charset="0"/>
              </a:rPr>
              <a:t>‹Nr.›</a:t>
            </a:fld>
            <a:endParaRPr lang="de-DE" sz="600" b="1" kern="0" dirty="0">
              <a:solidFill>
                <a:schemeClr val="bg1"/>
              </a:solidFill>
              <a:latin typeface="Berlin Type Office" panose="020B0502020203020204" pitchFamily="34" charset="0"/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B4B52868-9E59-42F2-A8DF-ABEAED7298AF}"/>
              </a:ext>
            </a:extLst>
          </p:cNvPr>
          <p:cNvSpPr txBox="1">
            <a:spLocks/>
          </p:cNvSpPr>
          <p:nvPr userDrawn="1"/>
        </p:nvSpPr>
        <p:spPr>
          <a:xfrm>
            <a:off x="1198223" y="4769398"/>
            <a:ext cx="5029296" cy="923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anose="020B0604020202020204" pitchFamily="34" charset="0"/>
              <a:buNone/>
              <a:defRPr sz="800" cap="none" baseline="0">
                <a:solidFill>
                  <a:schemeClr val="accent2"/>
                </a:solidFill>
                <a:latin typeface="+mj-lt"/>
                <a:ea typeface="+mn-ea"/>
                <a:cs typeface="ＭＳ Ｐゴシック" charset="-128"/>
              </a:defRPr>
            </a:lvl1pPr>
            <a:lvl2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 b="1">
                <a:solidFill>
                  <a:schemeClr val="tx1"/>
                </a:solidFill>
                <a:latin typeface="+mj-lt"/>
                <a:ea typeface="+mn-ea"/>
              </a:defRPr>
            </a:lvl2pPr>
            <a:lvl3pPr marL="0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3pPr>
            <a:lvl4pPr marL="18097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4pPr>
            <a:lvl5pPr marL="542925" indent="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None/>
              <a:defRPr sz="1400">
                <a:solidFill>
                  <a:schemeClr val="tx1"/>
                </a:solidFill>
                <a:latin typeface="+mj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de-DE" sz="600" kern="0" dirty="0">
                <a:solidFill>
                  <a:schemeClr val="bg1"/>
                </a:solidFill>
                <a:latin typeface="Berlin Type Office" panose="020B0502020203020204" pitchFamily="34" charset="0"/>
              </a:rPr>
              <a:t>Berlin Partner für Wirtschaft und Technologie GmbH</a:t>
            </a:r>
          </a:p>
        </p:txBody>
      </p:sp>
    </p:spTree>
    <p:extLst>
      <p:ext uri="{BB962C8B-B14F-4D97-AF65-F5344CB8AC3E}">
        <p14:creationId xmlns:p14="http://schemas.microsoft.com/office/powerpoint/2010/main" val="358843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>
          <p15:clr>
            <a:srgbClr val="F26B43"/>
          </p15:clr>
        </p15:guide>
        <p15:guide id="2" pos="185">
          <p15:clr>
            <a:srgbClr val="F26B43"/>
          </p15:clr>
        </p15:guide>
        <p15:guide id="3" pos="5577">
          <p15:clr>
            <a:srgbClr val="F26B43"/>
          </p15:clr>
        </p15:guide>
        <p15:guide id="4" orient="horz" pos="363">
          <p15:clr>
            <a:srgbClr val="F26B43"/>
          </p15:clr>
        </p15:guide>
        <p15:guide id="5" orient="horz" pos="18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75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36" r:id="rId2"/>
    <p:sldLayoutId id="2147483823" r:id="rId3"/>
    <p:sldLayoutId id="2147483829" r:id="rId4"/>
    <p:sldLayoutId id="2147483824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979" userDrawn="1">
          <p15:clr>
            <a:srgbClr val="F26B43"/>
          </p15:clr>
        </p15:guide>
        <p15:guide id="2" pos="261" userDrawn="1">
          <p15:clr>
            <a:srgbClr val="F26B43"/>
          </p15:clr>
        </p15:guide>
        <p15:guide id="3" pos="5499" userDrawn="1">
          <p15:clr>
            <a:srgbClr val="F26B43"/>
          </p15:clr>
        </p15:guide>
        <p15:guide id="4" orient="horz" pos="519" userDrawn="1">
          <p15:clr>
            <a:srgbClr val="F26B43"/>
          </p15:clr>
        </p15:guide>
        <p15:guide id="5" orient="horz" pos="25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6B303EC5-F7B8-4D70-A6BD-A20A28A93D67}"/>
              </a:ext>
            </a:extLst>
          </p:cNvPr>
          <p:cNvGrpSpPr/>
          <p:nvPr userDrawn="1"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1741EBC0-68E1-445F-B4F1-13D4B3E1F798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CABFAA08-24D6-4D1E-8713-930D12536C7C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8B5C063F-A1D5-25E6-34F1-64255EAEB43B}"/>
              </a:ext>
            </a:extLst>
          </p:cNvPr>
          <p:cNvSpPr txBox="1"/>
          <p:nvPr userDrawn="1"/>
        </p:nvSpPr>
        <p:spPr>
          <a:xfrm>
            <a:off x="87405" y="4861971"/>
            <a:ext cx="820942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" kern="0" dirty="0">
                <a:solidFill>
                  <a:schemeClr val="tx1"/>
                </a:solidFill>
                <a:latin typeface="Berlin Type Office" panose="020B0502020203020204" pitchFamily="34" charset="0"/>
              </a:rPr>
              <a:t>Berlin Partner Info-Veranstaltung „Photonik und Quanten für die medizinische Diagnostik“ – 27.02.24 - Meet &amp; Apply</a:t>
            </a:r>
          </a:p>
        </p:txBody>
      </p:sp>
    </p:spTree>
    <p:extLst>
      <p:ext uri="{BB962C8B-B14F-4D97-AF65-F5344CB8AC3E}">
        <p14:creationId xmlns:p14="http://schemas.microsoft.com/office/powerpoint/2010/main" val="117648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  <p:sldLayoutId id="2147483871" r:id="rId17"/>
    <p:sldLayoutId id="2147483872" r:id="rId18"/>
    <p:sldLayoutId id="2147483873" r:id="rId19"/>
    <p:sldLayoutId id="2147483874" r:id="rId20"/>
    <p:sldLayoutId id="2147483875" r:id="rId21"/>
    <p:sldLayoutId id="2147483876" r:id="rId22"/>
    <p:sldLayoutId id="2147483877" r:id="rId23"/>
    <p:sldLayoutId id="2147483878" r:id="rId24"/>
    <p:sldLayoutId id="2147483879" r:id="rId25"/>
    <p:sldLayoutId id="2147483880" r:id="rId26"/>
    <p:sldLayoutId id="2147483881" r:id="rId27"/>
    <p:sldLayoutId id="2147483882" r:id="rId28"/>
    <p:sldLayoutId id="2147483883" r:id="rId29"/>
    <p:sldLayoutId id="2147483884" r:id="rId30"/>
    <p:sldLayoutId id="2147483885" r:id="rId31"/>
    <p:sldLayoutId id="2147483886" r:id="rId32"/>
    <p:sldLayoutId id="2147483887" r:id="rId3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spc="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SzPct val="80000"/>
        <a:buFont typeface="Wingdings" panose="05000000000000000000" pitchFamily="2" charset="2"/>
        <a:buNone/>
        <a:defRPr sz="1600" baseline="0">
          <a:solidFill>
            <a:schemeClr val="tx1"/>
          </a:solidFill>
          <a:latin typeface="Arial"/>
          <a:ea typeface="+mn-ea"/>
          <a:cs typeface="ＭＳ Ｐゴシック" charset="-128"/>
        </a:defRPr>
      </a:lvl1pPr>
      <a:lvl2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+mn-ea"/>
        </a:defRPr>
      </a:lvl2pPr>
      <a:lvl3pPr marL="180975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Wingdings" pitchFamily="2" charset="2"/>
        <a:buChar char="§"/>
        <a:defRPr sz="1400">
          <a:solidFill>
            <a:schemeClr val="tx1"/>
          </a:solidFill>
          <a:latin typeface="+mn-lt"/>
          <a:ea typeface="+mn-ea"/>
        </a:defRPr>
      </a:lvl3pPr>
      <a:lvl4pPr marL="361950" indent="-180975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accent1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4pPr>
      <a:lvl5pPr marL="714375" indent="-171450" algn="l" rtl="0" eaLnBrk="1" fontAlgn="base" hangingPunct="1">
        <a:lnSpc>
          <a:spcPts val="2000"/>
        </a:lnSpc>
        <a:spcBef>
          <a:spcPts val="0"/>
        </a:spcBef>
        <a:spcAft>
          <a:spcPts val="400"/>
        </a:spcAft>
        <a:buClr>
          <a:schemeClr val="tx2"/>
        </a:buClr>
        <a:buSzPct val="85000"/>
        <a:buFont typeface="Symbol" panose="05050102010706020507" pitchFamily="18" charset="2"/>
        <a:buChar char="-"/>
        <a:defRPr sz="1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7">
          <p15:clr>
            <a:srgbClr val="F26B43"/>
          </p15:clr>
        </p15:guide>
        <p15:guide id="2" pos="185">
          <p15:clr>
            <a:srgbClr val="F26B43"/>
          </p15:clr>
        </p15:guide>
        <p15:guide id="3" pos="5577">
          <p15:clr>
            <a:srgbClr val="F26B43"/>
          </p15:clr>
        </p15:guide>
        <p15:guide id="4" orient="horz" pos="363">
          <p15:clr>
            <a:srgbClr val="F26B43"/>
          </p15:clr>
        </p15:guide>
        <p15:guide id="5" orient="horz" pos="1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B88F70D3-7D07-F061-2793-6CBD0DD98048}"/>
              </a:ext>
            </a:extLst>
          </p:cNvPr>
          <p:cNvSpPr/>
          <p:nvPr/>
        </p:nvSpPr>
        <p:spPr bwMode="auto">
          <a:xfrm>
            <a:off x="5185954" y="0"/>
            <a:ext cx="395804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E967C8-DE15-F1D8-929E-268090309A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3685" y="474271"/>
            <a:ext cx="4464050" cy="746519"/>
          </a:xfrm>
        </p:spPr>
        <p:txBody>
          <a:bodyPr/>
          <a:lstStyle/>
          <a:p>
            <a:r>
              <a:rPr lang="de-DE">
                <a:latin typeface="Berlin Type Office"/>
              </a:rPr>
              <a:t>Name der Organisation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4FD70B-F3BB-1C0F-5058-02F1F897BF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93685" y="1389560"/>
            <a:ext cx="4644073" cy="1176943"/>
          </a:xfrm>
        </p:spPr>
        <p:txBody>
          <a:bodyPr/>
          <a:lstStyle/>
          <a:p>
            <a:r>
              <a:rPr lang="de-DE" sz="1600"/>
              <a:t>Unsere Expertise</a:t>
            </a:r>
          </a:p>
          <a:p>
            <a:r>
              <a:rPr lang="de-DE" sz="1200"/>
              <a:t>Kurze Beschreibung, in welchem Technologiebereich Ihr Unternehmen tätig ist oder worauf sich Ihre Forschungseinrichtung/Forschungsgruppe konzentriert (2-3 Stichpunkte).</a:t>
            </a:r>
          </a:p>
        </p:txBody>
      </p:sp>
      <p:sp>
        <p:nvSpPr>
          <p:cNvPr id="6" name="Textplatzhalter 3">
            <a:extLst>
              <a:ext uri="{FF2B5EF4-FFF2-40B4-BE49-F238E27FC236}">
                <a16:creationId xmlns:a16="http://schemas.microsoft.com/office/drawing/2014/main" id="{959BF644-F354-7D5E-A07F-D0EE98FE6BD4}"/>
              </a:ext>
            </a:extLst>
          </p:cNvPr>
          <p:cNvSpPr txBox="1">
            <a:spLocks/>
          </p:cNvSpPr>
          <p:nvPr/>
        </p:nvSpPr>
        <p:spPr>
          <a:xfrm>
            <a:off x="293685" y="2962352"/>
            <a:ext cx="4644073" cy="117694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  <a:defRPr sz="1400" baseline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ＭＳ Ｐゴシック" charset="-128"/>
              </a:defRPr>
            </a:lvl1pPr>
            <a:lvl2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 b="1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2pPr>
            <a:lvl3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3pPr>
            <a:lvl4pPr marL="361950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4pPr>
            <a:lvl5pPr marL="714375" indent="-17145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Projektidee/Bezug zum Förderprogramm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Kurze Beschreibung der bereits vorhandenen Projektidee oder der eigenen Expertise für die Einbringungen in Konsortien mit konkretem Bezug auf das BMBF-Förderprogramm. (2-3 Stichpunkte).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7B17FDB6-C910-9975-405F-A3AB20001019}"/>
              </a:ext>
            </a:extLst>
          </p:cNvPr>
          <p:cNvSpPr txBox="1">
            <a:spLocks/>
          </p:cNvSpPr>
          <p:nvPr/>
        </p:nvSpPr>
        <p:spPr>
          <a:xfrm>
            <a:off x="5486687" y="1391071"/>
            <a:ext cx="2932324" cy="1176943"/>
          </a:xfrm>
          <a:prstGeom prst="rect">
            <a:avLst/>
          </a:prstGeom>
        </p:spPr>
        <p:txBody>
          <a:bodyPr lIns="0" tIns="0" rIns="0" bIns="0" numCol="1" spcCol="360000" anchor="t"/>
          <a:lstStyle>
            <a:lvl1pPr marL="0" indent="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Tx/>
              <a:buNone/>
              <a:defRPr sz="1400" baseline="0">
                <a:solidFill>
                  <a:schemeClr val="tx1"/>
                </a:solidFill>
                <a:latin typeface="Berlin Type Office" panose="020B0502020203020204" pitchFamily="34" charset="0"/>
                <a:ea typeface="+mn-ea"/>
                <a:cs typeface="ＭＳ Ｐゴシック" charset="-128"/>
              </a:defRPr>
            </a:lvl1pPr>
            <a:lvl2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 b="1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2pPr>
            <a:lvl3pPr marL="180975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3pPr>
            <a:lvl4pPr marL="361950" indent="-180975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4pPr>
            <a:lvl5pPr marL="714375" indent="-171450" algn="l" rtl="0" eaLnBrk="1" fontAlgn="base" hangingPunct="1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Clr>
                <a:schemeClr val="tx2"/>
              </a:buClr>
              <a:buSzPct val="85000"/>
              <a:buFont typeface="Symbol" panose="05050102010706020507" pitchFamily="18" charset="2"/>
              <a:buChar char="-"/>
              <a:defRPr sz="3200">
                <a:solidFill>
                  <a:schemeClr val="tx1"/>
                </a:solidFill>
                <a:latin typeface="Berlin Type Bold" panose="020B0802020203020204" pitchFamily="34" charset="0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Auf der Suche nach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80000"/>
              <a:buFontTx/>
              <a:buNone/>
              <a:tabLst/>
              <a:defRPr/>
            </a:pPr>
            <a:r>
              <a:rPr kumimoji="0" lang="de-DE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 panose="020B0502020203020204" pitchFamily="34" charset="0"/>
                <a:ea typeface="+mn-ea"/>
              </a:rPr>
              <a:t>Kurze Beschreibung der für die eigene Projektidee noch benötigten Expertise und ggf. Anforderungen an potentielle Kooperationspartner (2-3 Stichpunkte).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D14249C8-2329-4070-A99F-9840FE70A21B}"/>
              </a:ext>
            </a:extLst>
          </p:cNvPr>
          <p:cNvSpPr txBox="1"/>
          <p:nvPr/>
        </p:nvSpPr>
        <p:spPr>
          <a:xfrm>
            <a:off x="6773091" y="231747"/>
            <a:ext cx="1221377" cy="8002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rPr>
              <a:t>LOGO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rPr>
              <a:t>(bei Interesse)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E40EF3F-59F2-CCC1-166E-4EB2C52EEC52}"/>
              </a:ext>
            </a:extLst>
          </p:cNvPr>
          <p:cNvSpPr/>
          <p:nvPr/>
        </p:nvSpPr>
        <p:spPr bwMode="auto">
          <a:xfrm>
            <a:off x="8118566" y="0"/>
            <a:ext cx="1025433" cy="1031966"/>
          </a:xfrm>
          <a:prstGeom prst="rect">
            <a:avLst/>
          </a:prstGeom>
          <a:solidFill>
            <a:schemeClr val="bg2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erlin Type Office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713A814B-96DD-16A4-3064-4AED583E9C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91489" y="252544"/>
            <a:ext cx="682694" cy="594987"/>
          </a:xfrm>
          <a:prstGeom prst="rect">
            <a:avLst/>
          </a:prstGeom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273CB01D-E321-73B8-7EAE-101442040000}"/>
              </a:ext>
            </a:extLst>
          </p:cNvPr>
          <p:cNvGrpSpPr/>
          <p:nvPr/>
        </p:nvGrpSpPr>
        <p:grpSpPr>
          <a:xfrm>
            <a:off x="5486687" y="2927119"/>
            <a:ext cx="3036827" cy="1338828"/>
            <a:chOff x="5486687" y="2927119"/>
            <a:chExt cx="3036827" cy="1338828"/>
          </a:xfrm>
        </p:grpSpPr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410C5C78-A80F-76ED-100C-987F43D570C8}"/>
                </a:ext>
              </a:extLst>
            </p:cNvPr>
            <p:cNvSpPr txBox="1"/>
            <p:nvPr/>
          </p:nvSpPr>
          <p:spPr>
            <a:xfrm>
              <a:off x="5486687" y="2927119"/>
              <a:ext cx="3036827" cy="13388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Kontakt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Name:</a:t>
              </a:r>
              <a:b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</a:b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  <a:t>Adresse: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de-D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erlin Type Office"/>
                  <a:ea typeface="+mn-ea"/>
                  <a:cs typeface="+mn-cs"/>
                </a:rPr>
              </a:b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erlin Type Office"/>
                <a:ea typeface="+mn-ea"/>
                <a:cs typeface="+mn-cs"/>
              </a:endParaRPr>
            </a:p>
          </p:txBody>
        </p: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7B8A4728-5C49-35DF-7E0D-2356697EE091}"/>
                </a:ext>
              </a:extLst>
            </p:cNvPr>
            <p:cNvGrpSpPr/>
            <p:nvPr/>
          </p:nvGrpSpPr>
          <p:grpSpPr>
            <a:xfrm>
              <a:off x="5564554" y="3696908"/>
              <a:ext cx="274320" cy="524353"/>
              <a:chOff x="5571085" y="3814354"/>
              <a:chExt cx="274320" cy="524353"/>
            </a:xfrm>
          </p:grpSpPr>
          <p:pic>
            <p:nvPicPr>
              <p:cNvPr id="14" name="Grafik 13" descr="Umschlag Silhouette">
                <a:extLst>
                  <a:ext uri="{FF2B5EF4-FFF2-40B4-BE49-F238E27FC236}">
                    <a16:creationId xmlns:a16="http://schemas.microsoft.com/office/drawing/2014/main" id="{9C60DA27-C378-0163-5E7C-59BF33562D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5571085" y="3814354"/>
                <a:ext cx="274320" cy="274320"/>
              </a:xfrm>
              <a:prstGeom prst="rect">
                <a:avLst/>
              </a:prstGeom>
            </p:spPr>
          </p:pic>
          <p:pic>
            <p:nvPicPr>
              <p:cNvPr id="16" name="Grafik 15" descr="Receiver mit einfarbiger Füllung">
                <a:extLst>
                  <a:ext uri="{FF2B5EF4-FFF2-40B4-BE49-F238E27FC236}">
                    <a16:creationId xmlns:a16="http://schemas.microsoft.com/office/drawing/2014/main" id="{493B994B-3336-A235-92D1-6D0A4424F0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5600476" y="4123170"/>
                <a:ext cx="215537" cy="215537"/>
              </a:xfrm>
              <a:prstGeom prst="rect">
                <a:avLst/>
              </a:prstGeom>
            </p:spPr>
          </p:pic>
        </p:grpSp>
      </p:grp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312F95EE-B0C6-8DFF-3430-70DA7B25AC25}"/>
              </a:ext>
            </a:extLst>
          </p:cNvPr>
          <p:cNvGrpSpPr/>
          <p:nvPr/>
        </p:nvGrpSpPr>
        <p:grpSpPr>
          <a:xfrm>
            <a:off x="8566343" y="4569487"/>
            <a:ext cx="287145" cy="287145"/>
            <a:chOff x="6242860" y="2662237"/>
            <a:chExt cx="301164" cy="301164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D3CE7340-9B03-AB8D-BE48-DF86BAC53E6F}"/>
                </a:ext>
              </a:extLst>
            </p:cNvPr>
            <p:cNvSpPr/>
            <p:nvPr/>
          </p:nvSpPr>
          <p:spPr>
            <a:xfrm>
              <a:off x="6242860" y="2662237"/>
              <a:ext cx="301164" cy="301164"/>
            </a:xfrm>
            <a:custGeom>
              <a:avLst/>
              <a:gdLst>
                <a:gd name="connsiteX0" fmla="*/ 2642807 w 2699956"/>
                <a:gd name="connsiteY0" fmla="*/ 57150 h 2699956"/>
                <a:gd name="connsiteX1" fmla="*/ 2642807 w 2699956"/>
                <a:gd name="connsiteY1" fmla="*/ 2642807 h 2699956"/>
                <a:gd name="connsiteX2" fmla="*/ 57150 w 2699956"/>
                <a:gd name="connsiteY2" fmla="*/ 2642807 h 2699956"/>
                <a:gd name="connsiteX3" fmla="*/ 57150 w 2699956"/>
                <a:gd name="connsiteY3" fmla="*/ 57150 h 2699956"/>
                <a:gd name="connsiteX4" fmla="*/ 2642807 w 2699956"/>
                <a:gd name="connsiteY4" fmla="*/ 57150 h 2699956"/>
                <a:gd name="connsiteX5" fmla="*/ 2699957 w 2699956"/>
                <a:gd name="connsiteY5" fmla="*/ 0 h 2699956"/>
                <a:gd name="connsiteX6" fmla="*/ 0 w 2699956"/>
                <a:gd name="connsiteY6" fmla="*/ 0 h 2699956"/>
                <a:gd name="connsiteX7" fmla="*/ 0 w 2699956"/>
                <a:gd name="connsiteY7" fmla="*/ 2699957 h 2699956"/>
                <a:gd name="connsiteX8" fmla="*/ 2699957 w 2699956"/>
                <a:gd name="connsiteY8" fmla="*/ 2699957 h 2699956"/>
                <a:gd name="connsiteX9" fmla="*/ 2699957 w 2699956"/>
                <a:gd name="connsiteY9" fmla="*/ 0 h 2699956"/>
                <a:gd name="connsiteX10" fmla="*/ 2699957 w 2699956"/>
                <a:gd name="connsiteY10" fmla="*/ 0 h 2699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99956" h="2699956">
                  <a:moveTo>
                    <a:pt x="2642807" y="57150"/>
                  </a:moveTo>
                  <a:lnTo>
                    <a:pt x="2642807" y="2642807"/>
                  </a:lnTo>
                  <a:lnTo>
                    <a:pt x="57150" y="2642807"/>
                  </a:lnTo>
                  <a:lnTo>
                    <a:pt x="57150" y="57150"/>
                  </a:lnTo>
                  <a:lnTo>
                    <a:pt x="2642807" y="57150"/>
                  </a:lnTo>
                  <a:moveTo>
                    <a:pt x="2699957" y="0"/>
                  </a:moveTo>
                  <a:lnTo>
                    <a:pt x="0" y="0"/>
                  </a:lnTo>
                  <a:lnTo>
                    <a:pt x="0" y="2699957"/>
                  </a:lnTo>
                  <a:lnTo>
                    <a:pt x="2699957" y="2699957"/>
                  </a:lnTo>
                  <a:lnTo>
                    <a:pt x="2699957" y="0"/>
                  </a:lnTo>
                  <a:lnTo>
                    <a:pt x="2699957" y="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26A410B5-A2EA-567F-2826-6B6CB23B3196}"/>
                </a:ext>
              </a:extLst>
            </p:cNvPr>
            <p:cNvSpPr/>
            <p:nvPr/>
          </p:nvSpPr>
          <p:spPr>
            <a:xfrm>
              <a:off x="6332469" y="2722457"/>
              <a:ext cx="108792" cy="180724"/>
            </a:xfrm>
            <a:custGeom>
              <a:avLst/>
              <a:gdLst>
                <a:gd name="connsiteX0" fmla="*/ 975060 w 975332"/>
                <a:gd name="connsiteY0" fmla="*/ 1581912 h 1620202"/>
                <a:gd name="connsiteX1" fmla="*/ 904956 w 975332"/>
                <a:gd name="connsiteY1" fmla="*/ 1130332 h 1620202"/>
                <a:gd name="connsiteX2" fmla="*/ 915148 w 975332"/>
                <a:gd name="connsiteY2" fmla="*/ 1128141 h 1620202"/>
                <a:gd name="connsiteX3" fmla="*/ 933531 w 975332"/>
                <a:gd name="connsiteY3" fmla="*/ 1088327 h 1620202"/>
                <a:gd name="connsiteX4" fmla="*/ 862284 w 975332"/>
                <a:gd name="connsiteY4" fmla="*/ 771049 h 1620202"/>
                <a:gd name="connsiteX5" fmla="*/ 895622 w 975332"/>
                <a:gd name="connsiteY5" fmla="*/ 570548 h 1620202"/>
                <a:gd name="connsiteX6" fmla="*/ 928293 w 975332"/>
                <a:gd name="connsiteY6" fmla="*/ 472345 h 1620202"/>
                <a:gd name="connsiteX7" fmla="*/ 943437 w 975332"/>
                <a:gd name="connsiteY7" fmla="*/ 360902 h 1620202"/>
                <a:gd name="connsiteX8" fmla="*/ 928197 w 975332"/>
                <a:gd name="connsiteY8" fmla="*/ 184785 h 1620202"/>
                <a:gd name="connsiteX9" fmla="*/ 910386 w 975332"/>
                <a:gd name="connsiteY9" fmla="*/ 127921 h 1620202"/>
                <a:gd name="connsiteX10" fmla="*/ 916958 w 975332"/>
                <a:gd name="connsiteY10" fmla="*/ 53435 h 1620202"/>
                <a:gd name="connsiteX11" fmla="*/ 837138 w 975332"/>
                <a:gd name="connsiteY11" fmla="*/ 26765 h 1620202"/>
                <a:gd name="connsiteX12" fmla="*/ 826280 w 975332"/>
                <a:gd name="connsiteY12" fmla="*/ 35243 h 1620202"/>
                <a:gd name="connsiteX13" fmla="*/ 709503 w 975332"/>
                <a:gd name="connsiteY13" fmla="*/ 0 h 1620202"/>
                <a:gd name="connsiteX14" fmla="*/ 663974 w 975332"/>
                <a:gd name="connsiteY14" fmla="*/ 4667 h 1620202"/>
                <a:gd name="connsiteX15" fmla="*/ 577487 w 975332"/>
                <a:gd name="connsiteY15" fmla="*/ 43529 h 1620202"/>
                <a:gd name="connsiteX16" fmla="*/ 550055 w 975332"/>
                <a:gd name="connsiteY16" fmla="*/ 48673 h 1620202"/>
                <a:gd name="connsiteX17" fmla="*/ 513860 w 975332"/>
                <a:gd name="connsiteY17" fmla="*/ 50673 h 1620202"/>
                <a:gd name="connsiteX18" fmla="*/ 477474 w 975332"/>
                <a:gd name="connsiteY18" fmla="*/ 50578 h 1620202"/>
                <a:gd name="connsiteX19" fmla="*/ 462139 w 975332"/>
                <a:gd name="connsiteY19" fmla="*/ 66008 h 1620202"/>
                <a:gd name="connsiteX20" fmla="*/ 467759 w 975332"/>
                <a:gd name="connsiteY20" fmla="*/ 116681 h 1620202"/>
                <a:gd name="connsiteX21" fmla="*/ 484713 w 975332"/>
                <a:gd name="connsiteY21" fmla="*/ 147638 h 1620202"/>
                <a:gd name="connsiteX22" fmla="*/ 491667 w 975332"/>
                <a:gd name="connsiteY22" fmla="*/ 154400 h 1620202"/>
                <a:gd name="connsiteX23" fmla="*/ 509193 w 975332"/>
                <a:gd name="connsiteY23" fmla="*/ 179356 h 1620202"/>
                <a:gd name="connsiteX24" fmla="*/ 516146 w 975332"/>
                <a:gd name="connsiteY24" fmla="*/ 177356 h 1620202"/>
                <a:gd name="connsiteX25" fmla="*/ 569867 w 975332"/>
                <a:gd name="connsiteY25" fmla="*/ 162782 h 1620202"/>
                <a:gd name="connsiteX26" fmla="*/ 578630 w 975332"/>
                <a:gd name="connsiteY26" fmla="*/ 186023 h 1620202"/>
                <a:gd name="connsiteX27" fmla="*/ 537577 w 975332"/>
                <a:gd name="connsiteY27" fmla="*/ 223552 h 1620202"/>
                <a:gd name="connsiteX28" fmla="*/ 516336 w 975332"/>
                <a:gd name="connsiteY28" fmla="*/ 228790 h 1620202"/>
                <a:gd name="connsiteX29" fmla="*/ 531767 w 975332"/>
                <a:gd name="connsiteY29" fmla="*/ 266605 h 1620202"/>
                <a:gd name="connsiteX30" fmla="*/ 538434 w 975332"/>
                <a:gd name="connsiteY30" fmla="*/ 269558 h 1620202"/>
                <a:gd name="connsiteX31" fmla="*/ 543006 w 975332"/>
                <a:gd name="connsiteY31" fmla="*/ 407956 h 1620202"/>
                <a:gd name="connsiteX32" fmla="*/ 542911 w 975332"/>
                <a:gd name="connsiteY32" fmla="*/ 408051 h 1620202"/>
                <a:gd name="connsiteX33" fmla="*/ 528624 w 975332"/>
                <a:gd name="connsiteY33" fmla="*/ 426053 h 1620202"/>
                <a:gd name="connsiteX34" fmla="*/ 521956 w 975332"/>
                <a:gd name="connsiteY34" fmla="*/ 438340 h 1620202"/>
                <a:gd name="connsiteX35" fmla="*/ 244398 w 975332"/>
                <a:gd name="connsiteY35" fmla="*/ 329756 h 1620202"/>
                <a:gd name="connsiteX36" fmla="*/ 224586 w 975332"/>
                <a:gd name="connsiteY36" fmla="*/ 314230 h 1620202"/>
                <a:gd name="connsiteX37" fmla="*/ 190677 w 975332"/>
                <a:gd name="connsiteY37" fmla="*/ 258032 h 1620202"/>
                <a:gd name="connsiteX38" fmla="*/ 131907 w 975332"/>
                <a:gd name="connsiteY38" fmla="*/ 224600 h 1620202"/>
                <a:gd name="connsiteX39" fmla="*/ 94855 w 975332"/>
                <a:gd name="connsiteY39" fmla="*/ 224504 h 1620202"/>
                <a:gd name="connsiteX40" fmla="*/ 80663 w 975332"/>
                <a:gd name="connsiteY40" fmla="*/ 231362 h 1620202"/>
                <a:gd name="connsiteX41" fmla="*/ 86378 w 975332"/>
                <a:gd name="connsiteY41" fmla="*/ 264795 h 1620202"/>
                <a:gd name="connsiteX42" fmla="*/ 109238 w 975332"/>
                <a:gd name="connsiteY42" fmla="*/ 306800 h 1620202"/>
                <a:gd name="connsiteX43" fmla="*/ 140004 w 975332"/>
                <a:gd name="connsiteY43" fmla="*/ 374333 h 1620202"/>
                <a:gd name="connsiteX44" fmla="*/ 156101 w 975332"/>
                <a:gd name="connsiteY44" fmla="*/ 396145 h 1620202"/>
                <a:gd name="connsiteX45" fmla="*/ 443470 w 975332"/>
                <a:gd name="connsiteY45" fmla="*/ 610934 h 1620202"/>
                <a:gd name="connsiteX46" fmla="*/ 168769 w 975332"/>
                <a:gd name="connsiteY46" fmla="*/ 759905 h 1620202"/>
                <a:gd name="connsiteX47" fmla="*/ 168674 w 975332"/>
                <a:gd name="connsiteY47" fmla="*/ 759905 h 1620202"/>
                <a:gd name="connsiteX48" fmla="*/ 141623 w 975332"/>
                <a:gd name="connsiteY48" fmla="*/ 762667 h 1620202"/>
                <a:gd name="connsiteX49" fmla="*/ 115905 w 975332"/>
                <a:gd name="connsiteY49" fmla="*/ 754856 h 1620202"/>
                <a:gd name="connsiteX50" fmla="*/ 12559 w 975332"/>
                <a:gd name="connsiteY50" fmla="*/ 765905 h 1620202"/>
                <a:gd name="connsiteX51" fmla="*/ 4463 w 975332"/>
                <a:gd name="connsiteY51" fmla="*/ 773620 h 1620202"/>
                <a:gd name="connsiteX52" fmla="*/ 8463 w 975332"/>
                <a:gd name="connsiteY52" fmla="*/ 796385 h 1620202"/>
                <a:gd name="connsiteX53" fmla="*/ 63899 w 975332"/>
                <a:gd name="connsiteY53" fmla="*/ 830104 h 1620202"/>
                <a:gd name="connsiteX54" fmla="*/ 134574 w 975332"/>
                <a:gd name="connsiteY54" fmla="*/ 872109 h 1620202"/>
                <a:gd name="connsiteX55" fmla="*/ 170960 w 975332"/>
                <a:gd name="connsiteY55" fmla="*/ 878015 h 1620202"/>
                <a:gd name="connsiteX56" fmla="*/ 437088 w 975332"/>
                <a:gd name="connsiteY56" fmla="*/ 823722 h 1620202"/>
                <a:gd name="connsiteX57" fmla="*/ 465854 w 975332"/>
                <a:gd name="connsiteY57" fmla="*/ 1007078 h 1620202"/>
                <a:gd name="connsiteX58" fmla="*/ 475188 w 975332"/>
                <a:gd name="connsiteY58" fmla="*/ 1029462 h 1620202"/>
                <a:gd name="connsiteX59" fmla="*/ 314883 w 975332"/>
                <a:gd name="connsiteY59" fmla="*/ 1349502 h 1620202"/>
                <a:gd name="connsiteX60" fmla="*/ 343648 w 975332"/>
                <a:gd name="connsiteY60" fmla="*/ 1513523 h 1620202"/>
                <a:gd name="connsiteX61" fmla="*/ 231539 w 975332"/>
                <a:gd name="connsiteY61" fmla="*/ 1543526 h 1620202"/>
                <a:gd name="connsiteX62" fmla="*/ 195534 w 975332"/>
                <a:gd name="connsiteY62" fmla="*/ 1620203 h 1620202"/>
                <a:gd name="connsiteX63" fmla="*/ 429087 w 975332"/>
                <a:gd name="connsiteY63" fmla="*/ 1620203 h 1620202"/>
                <a:gd name="connsiteX64" fmla="*/ 432612 w 975332"/>
                <a:gd name="connsiteY64" fmla="*/ 1620012 h 1620202"/>
                <a:gd name="connsiteX65" fmla="*/ 451757 w 975332"/>
                <a:gd name="connsiteY65" fmla="*/ 1610487 h 1620202"/>
                <a:gd name="connsiteX66" fmla="*/ 460806 w 975332"/>
                <a:gd name="connsiteY66" fmla="*/ 1592961 h 1620202"/>
                <a:gd name="connsiteX67" fmla="*/ 568248 w 975332"/>
                <a:gd name="connsiteY67" fmla="*/ 1328642 h 1620202"/>
                <a:gd name="connsiteX68" fmla="*/ 607110 w 975332"/>
                <a:gd name="connsiteY68" fmla="*/ 1284161 h 1620202"/>
                <a:gd name="connsiteX69" fmla="*/ 839996 w 975332"/>
                <a:gd name="connsiteY69" fmla="*/ 1518285 h 1620202"/>
                <a:gd name="connsiteX70" fmla="*/ 759414 w 975332"/>
                <a:gd name="connsiteY70" fmla="*/ 1539907 h 1620202"/>
                <a:gd name="connsiteX71" fmla="*/ 714171 w 975332"/>
                <a:gd name="connsiteY71" fmla="*/ 1620107 h 1620202"/>
                <a:gd name="connsiteX72" fmla="*/ 941056 w 975332"/>
                <a:gd name="connsiteY72" fmla="*/ 1620107 h 1620202"/>
                <a:gd name="connsiteX73" fmla="*/ 975060 w 975332"/>
                <a:gd name="connsiteY73" fmla="*/ 1581912 h 16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975332" h="1620202">
                  <a:moveTo>
                    <a:pt x="975060" y="1581912"/>
                  </a:moveTo>
                  <a:cubicBezTo>
                    <a:pt x="975060" y="1581912"/>
                    <a:pt x="927435" y="1263872"/>
                    <a:pt x="904956" y="1130332"/>
                  </a:cubicBezTo>
                  <a:cubicBezTo>
                    <a:pt x="904956" y="1130332"/>
                    <a:pt x="910290" y="1129189"/>
                    <a:pt x="915148" y="1128141"/>
                  </a:cubicBezTo>
                  <a:cubicBezTo>
                    <a:pt x="936865" y="1123188"/>
                    <a:pt x="942771" y="1104138"/>
                    <a:pt x="933531" y="1088327"/>
                  </a:cubicBezTo>
                  <a:cubicBezTo>
                    <a:pt x="879715" y="996315"/>
                    <a:pt x="862284" y="884873"/>
                    <a:pt x="862284" y="771049"/>
                  </a:cubicBezTo>
                  <a:cubicBezTo>
                    <a:pt x="862284" y="700754"/>
                    <a:pt x="873905" y="634079"/>
                    <a:pt x="895622" y="570548"/>
                  </a:cubicBezTo>
                  <a:cubicBezTo>
                    <a:pt x="904575" y="544354"/>
                    <a:pt x="915053" y="527209"/>
                    <a:pt x="928293" y="472345"/>
                  </a:cubicBezTo>
                  <a:cubicBezTo>
                    <a:pt x="935341" y="443294"/>
                    <a:pt x="942485" y="388906"/>
                    <a:pt x="943437" y="360902"/>
                  </a:cubicBezTo>
                  <a:cubicBezTo>
                    <a:pt x="945628" y="291751"/>
                    <a:pt x="943056" y="249746"/>
                    <a:pt x="928197" y="184785"/>
                  </a:cubicBezTo>
                  <a:cubicBezTo>
                    <a:pt x="923054" y="162306"/>
                    <a:pt x="918768" y="145733"/>
                    <a:pt x="910386" y="127921"/>
                  </a:cubicBezTo>
                  <a:cubicBezTo>
                    <a:pt x="928483" y="109919"/>
                    <a:pt x="931817" y="79153"/>
                    <a:pt x="916958" y="53435"/>
                  </a:cubicBezTo>
                  <a:cubicBezTo>
                    <a:pt x="899527" y="23241"/>
                    <a:pt x="863999" y="11621"/>
                    <a:pt x="837138" y="26765"/>
                  </a:cubicBezTo>
                  <a:cubicBezTo>
                    <a:pt x="832090" y="29623"/>
                    <a:pt x="826661" y="34862"/>
                    <a:pt x="826280" y="35243"/>
                  </a:cubicBezTo>
                  <a:cubicBezTo>
                    <a:pt x="790275" y="8382"/>
                    <a:pt x="741412" y="0"/>
                    <a:pt x="709503" y="0"/>
                  </a:cubicBezTo>
                  <a:cubicBezTo>
                    <a:pt x="693882" y="0"/>
                    <a:pt x="678642" y="1619"/>
                    <a:pt x="663974" y="4667"/>
                  </a:cubicBezTo>
                  <a:cubicBezTo>
                    <a:pt x="632065" y="11335"/>
                    <a:pt x="602728" y="24860"/>
                    <a:pt x="577487" y="43529"/>
                  </a:cubicBezTo>
                  <a:cubicBezTo>
                    <a:pt x="564247" y="47720"/>
                    <a:pt x="550055" y="48673"/>
                    <a:pt x="550055" y="48673"/>
                  </a:cubicBezTo>
                  <a:lnTo>
                    <a:pt x="513860" y="50673"/>
                  </a:lnTo>
                  <a:cubicBezTo>
                    <a:pt x="496810" y="51340"/>
                    <a:pt x="477474" y="50578"/>
                    <a:pt x="477474" y="50578"/>
                  </a:cubicBezTo>
                  <a:cubicBezTo>
                    <a:pt x="468997" y="50578"/>
                    <a:pt x="462139" y="57531"/>
                    <a:pt x="462139" y="66008"/>
                  </a:cubicBezTo>
                  <a:cubicBezTo>
                    <a:pt x="462139" y="66770"/>
                    <a:pt x="467568" y="115157"/>
                    <a:pt x="467759" y="116681"/>
                  </a:cubicBezTo>
                  <a:cubicBezTo>
                    <a:pt x="469473" y="129350"/>
                    <a:pt x="475379" y="140208"/>
                    <a:pt x="484713" y="147638"/>
                  </a:cubicBezTo>
                  <a:cubicBezTo>
                    <a:pt x="486618" y="149161"/>
                    <a:pt x="490905" y="152495"/>
                    <a:pt x="491667" y="154400"/>
                  </a:cubicBezTo>
                  <a:cubicBezTo>
                    <a:pt x="495667" y="165259"/>
                    <a:pt x="503668" y="176022"/>
                    <a:pt x="509193" y="179356"/>
                  </a:cubicBezTo>
                  <a:cubicBezTo>
                    <a:pt x="511669" y="180880"/>
                    <a:pt x="515479" y="180118"/>
                    <a:pt x="516146" y="177356"/>
                  </a:cubicBezTo>
                  <a:cubicBezTo>
                    <a:pt x="523099" y="150209"/>
                    <a:pt x="539292" y="179546"/>
                    <a:pt x="569867" y="162782"/>
                  </a:cubicBezTo>
                  <a:cubicBezTo>
                    <a:pt x="577487" y="158591"/>
                    <a:pt x="581868" y="175736"/>
                    <a:pt x="578630" y="186023"/>
                  </a:cubicBezTo>
                  <a:cubicBezTo>
                    <a:pt x="571200" y="209740"/>
                    <a:pt x="554817" y="221075"/>
                    <a:pt x="537577" y="223552"/>
                  </a:cubicBezTo>
                  <a:cubicBezTo>
                    <a:pt x="523956" y="225552"/>
                    <a:pt x="516146" y="226981"/>
                    <a:pt x="516336" y="228790"/>
                  </a:cubicBezTo>
                  <a:cubicBezTo>
                    <a:pt x="517956" y="244126"/>
                    <a:pt x="516241" y="257365"/>
                    <a:pt x="531767" y="266605"/>
                  </a:cubicBezTo>
                  <a:cubicBezTo>
                    <a:pt x="534053" y="267938"/>
                    <a:pt x="536339" y="268986"/>
                    <a:pt x="538434" y="269558"/>
                  </a:cubicBezTo>
                  <a:cubicBezTo>
                    <a:pt x="561675" y="275558"/>
                    <a:pt x="631589" y="303276"/>
                    <a:pt x="543006" y="407956"/>
                  </a:cubicBezTo>
                  <a:lnTo>
                    <a:pt x="542911" y="408051"/>
                  </a:lnTo>
                  <a:cubicBezTo>
                    <a:pt x="542149" y="408908"/>
                    <a:pt x="535101" y="416814"/>
                    <a:pt x="528624" y="426053"/>
                  </a:cubicBezTo>
                  <a:cubicBezTo>
                    <a:pt x="526814" y="428815"/>
                    <a:pt x="521956" y="438340"/>
                    <a:pt x="521956" y="438340"/>
                  </a:cubicBezTo>
                  <a:lnTo>
                    <a:pt x="244398" y="329756"/>
                  </a:lnTo>
                  <a:cubicBezTo>
                    <a:pt x="236397" y="326708"/>
                    <a:pt x="229443" y="321278"/>
                    <a:pt x="224586" y="314230"/>
                  </a:cubicBezTo>
                  <a:lnTo>
                    <a:pt x="190677" y="258032"/>
                  </a:lnTo>
                  <a:cubicBezTo>
                    <a:pt x="174389" y="235458"/>
                    <a:pt x="160197" y="226886"/>
                    <a:pt x="131907" y="224600"/>
                  </a:cubicBezTo>
                  <a:cubicBezTo>
                    <a:pt x="111524" y="222885"/>
                    <a:pt x="94855" y="224504"/>
                    <a:pt x="94855" y="224504"/>
                  </a:cubicBezTo>
                  <a:cubicBezTo>
                    <a:pt x="86568" y="224314"/>
                    <a:pt x="82377" y="226790"/>
                    <a:pt x="80663" y="231362"/>
                  </a:cubicBezTo>
                  <a:cubicBezTo>
                    <a:pt x="78853" y="236411"/>
                    <a:pt x="78663" y="248984"/>
                    <a:pt x="86378" y="264795"/>
                  </a:cubicBezTo>
                  <a:lnTo>
                    <a:pt x="109238" y="306800"/>
                  </a:lnTo>
                  <a:cubicBezTo>
                    <a:pt x="111238" y="309848"/>
                    <a:pt x="140004" y="374333"/>
                    <a:pt x="140004" y="374333"/>
                  </a:cubicBezTo>
                  <a:cubicBezTo>
                    <a:pt x="143147" y="383000"/>
                    <a:pt x="148767" y="390620"/>
                    <a:pt x="156101" y="396145"/>
                  </a:cubicBezTo>
                  <a:lnTo>
                    <a:pt x="443470" y="610934"/>
                  </a:lnTo>
                  <a:lnTo>
                    <a:pt x="168769" y="759905"/>
                  </a:lnTo>
                  <a:cubicBezTo>
                    <a:pt x="168674" y="759905"/>
                    <a:pt x="168674" y="759905"/>
                    <a:pt x="168674" y="759905"/>
                  </a:cubicBezTo>
                  <a:cubicBezTo>
                    <a:pt x="160387" y="764381"/>
                    <a:pt x="150672" y="765429"/>
                    <a:pt x="141623" y="762667"/>
                  </a:cubicBezTo>
                  <a:cubicBezTo>
                    <a:pt x="131050" y="759428"/>
                    <a:pt x="116001" y="754856"/>
                    <a:pt x="115905" y="754856"/>
                  </a:cubicBezTo>
                  <a:cubicBezTo>
                    <a:pt x="68852" y="733806"/>
                    <a:pt x="33324" y="748474"/>
                    <a:pt x="12559" y="765905"/>
                  </a:cubicBezTo>
                  <a:cubicBezTo>
                    <a:pt x="12369" y="766096"/>
                    <a:pt x="4463" y="773620"/>
                    <a:pt x="4463" y="773620"/>
                  </a:cubicBezTo>
                  <a:cubicBezTo>
                    <a:pt x="-3348" y="781431"/>
                    <a:pt x="-204" y="792480"/>
                    <a:pt x="8463" y="796385"/>
                  </a:cubicBezTo>
                  <a:cubicBezTo>
                    <a:pt x="8463" y="796385"/>
                    <a:pt x="53898" y="823341"/>
                    <a:pt x="63899" y="830104"/>
                  </a:cubicBezTo>
                  <a:lnTo>
                    <a:pt x="134574" y="872109"/>
                  </a:lnTo>
                  <a:cubicBezTo>
                    <a:pt x="145623" y="878491"/>
                    <a:pt x="158482" y="880586"/>
                    <a:pt x="170960" y="878015"/>
                  </a:cubicBezTo>
                  <a:lnTo>
                    <a:pt x="437088" y="823722"/>
                  </a:lnTo>
                  <a:cubicBezTo>
                    <a:pt x="441660" y="886397"/>
                    <a:pt x="450804" y="947737"/>
                    <a:pt x="465854" y="1007078"/>
                  </a:cubicBezTo>
                  <a:cubicBezTo>
                    <a:pt x="468902" y="1016032"/>
                    <a:pt x="471664" y="1022699"/>
                    <a:pt x="475188" y="1029462"/>
                  </a:cubicBezTo>
                  <a:cubicBezTo>
                    <a:pt x="377367" y="1102805"/>
                    <a:pt x="314883" y="1220153"/>
                    <a:pt x="314883" y="1349502"/>
                  </a:cubicBezTo>
                  <a:cubicBezTo>
                    <a:pt x="314883" y="1410176"/>
                    <a:pt x="322122" y="1464088"/>
                    <a:pt x="343648" y="1513523"/>
                  </a:cubicBezTo>
                  <a:cubicBezTo>
                    <a:pt x="303072" y="1515428"/>
                    <a:pt x="263924" y="1520952"/>
                    <a:pt x="231539" y="1543526"/>
                  </a:cubicBezTo>
                  <a:cubicBezTo>
                    <a:pt x="201821" y="1564291"/>
                    <a:pt x="195725" y="1601724"/>
                    <a:pt x="195534" y="1620203"/>
                  </a:cubicBezTo>
                  <a:lnTo>
                    <a:pt x="429087" y="1620203"/>
                  </a:lnTo>
                  <a:cubicBezTo>
                    <a:pt x="430135" y="1620203"/>
                    <a:pt x="432421" y="1620012"/>
                    <a:pt x="432612" y="1620012"/>
                  </a:cubicBezTo>
                  <a:cubicBezTo>
                    <a:pt x="437946" y="1619441"/>
                    <a:pt x="446042" y="1616774"/>
                    <a:pt x="451757" y="1610487"/>
                  </a:cubicBezTo>
                  <a:cubicBezTo>
                    <a:pt x="457186" y="1604391"/>
                    <a:pt x="460425" y="1594771"/>
                    <a:pt x="460806" y="1592961"/>
                  </a:cubicBezTo>
                  <a:cubicBezTo>
                    <a:pt x="478903" y="1514285"/>
                    <a:pt x="515289" y="1400842"/>
                    <a:pt x="568248" y="1328642"/>
                  </a:cubicBezTo>
                  <a:cubicBezTo>
                    <a:pt x="580440" y="1313307"/>
                    <a:pt x="593584" y="1298258"/>
                    <a:pt x="607110" y="1284161"/>
                  </a:cubicBezTo>
                  <a:cubicBezTo>
                    <a:pt x="664831" y="1362170"/>
                    <a:pt x="740650" y="1437799"/>
                    <a:pt x="839996" y="1518285"/>
                  </a:cubicBezTo>
                  <a:cubicBezTo>
                    <a:pt x="810183" y="1520095"/>
                    <a:pt x="782274" y="1527143"/>
                    <a:pt x="759414" y="1539907"/>
                  </a:cubicBezTo>
                  <a:cubicBezTo>
                    <a:pt x="723219" y="1560005"/>
                    <a:pt x="713313" y="1600962"/>
                    <a:pt x="714171" y="1620107"/>
                  </a:cubicBezTo>
                  <a:lnTo>
                    <a:pt x="941056" y="1620107"/>
                  </a:lnTo>
                  <a:cubicBezTo>
                    <a:pt x="962868" y="1620107"/>
                    <a:pt x="977537" y="1600391"/>
                    <a:pt x="975060" y="158191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>
                <a:latin typeface="Berlin Type Office" panose="020B0502020203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3346645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P Master Inhaltsseiten für hellen HG">
  <a:themeElements>
    <a:clrScheme name="Benutzerdefiniert 7">
      <a:dk1>
        <a:srgbClr val="000000"/>
      </a:dk1>
      <a:lt1>
        <a:sysClr val="window" lastClr="FFFFFF"/>
      </a:lt1>
      <a:dk2>
        <a:srgbClr val="002856"/>
      </a:dk2>
      <a:lt2>
        <a:srgbClr val="E40422"/>
      </a:lt2>
      <a:accent1>
        <a:srgbClr val="4F90CD"/>
      </a:accent1>
      <a:accent2>
        <a:srgbClr val="9BCFAF"/>
      </a:accent2>
      <a:accent3>
        <a:srgbClr val="00AA84"/>
      </a:accent3>
      <a:accent4>
        <a:srgbClr val="FFE70E"/>
      </a:accent4>
      <a:accent5>
        <a:srgbClr val="F39300"/>
      </a:accent5>
      <a:accent6>
        <a:srgbClr val="F5B4CB"/>
      </a:accent6>
      <a:hlink>
        <a:srgbClr val="000000"/>
      </a:hlink>
      <a:folHlink>
        <a:srgbClr val="000000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9D784F1-505D-4E8A-B84D-9F0C304F4F1A}"/>
    </a:ext>
  </a:extLst>
</a:theme>
</file>

<file path=ppt/theme/theme2.xml><?xml version="1.0" encoding="utf-8"?>
<a:theme xmlns:a="http://schemas.openxmlformats.org/drawingml/2006/main" name="2_BP Master für dunklen HG">
  <a:themeElements>
    <a:clrScheme name="Benutzerdefiniert 3">
      <a:dk1>
        <a:srgbClr val="000000"/>
      </a:dk1>
      <a:lt1>
        <a:sysClr val="window" lastClr="FFFFFF"/>
      </a:lt1>
      <a:dk2>
        <a:srgbClr val="002856"/>
      </a:dk2>
      <a:lt2>
        <a:srgbClr val="CCCCCC"/>
      </a:lt2>
      <a:accent1>
        <a:srgbClr val="E40422"/>
      </a:accent1>
      <a:accent2>
        <a:srgbClr val="9BCFAF"/>
      </a:accent2>
      <a:accent3>
        <a:srgbClr val="00AA84"/>
      </a:accent3>
      <a:accent4>
        <a:srgbClr val="AAD2E7"/>
      </a:accent4>
      <a:accent5>
        <a:srgbClr val="4E90CD"/>
      </a:accent5>
      <a:accent6>
        <a:srgbClr val="F39300"/>
      </a:accent6>
      <a:hlink>
        <a:srgbClr val="F5B4CB"/>
      </a:hlink>
      <a:folHlink>
        <a:srgbClr val="9185BE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32C42EC-799B-4618-AB8E-C600CDD09D01}"/>
    </a:ext>
  </a:extLst>
</a:theme>
</file>

<file path=ppt/theme/theme3.xml><?xml version="1.0" encoding="utf-8"?>
<a:theme xmlns:a="http://schemas.openxmlformats.org/drawingml/2006/main" name="BP Master Titelseiten">
  <a:themeElements>
    <a:clrScheme name="Benutzerdefiniert 2">
      <a:dk1>
        <a:sysClr val="windowText" lastClr="000000"/>
      </a:dk1>
      <a:lt1>
        <a:sysClr val="window" lastClr="FFFFFF"/>
      </a:lt1>
      <a:dk2>
        <a:srgbClr val="4B4B4B"/>
      </a:dk2>
      <a:lt2>
        <a:srgbClr val="E7E6E6"/>
      </a:lt2>
      <a:accent1>
        <a:srgbClr val="E20026"/>
      </a:accent1>
      <a:accent2>
        <a:srgbClr val="81AABD"/>
      </a:accent2>
      <a:accent3>
        <a:srgbClr val="60AD8A"/>
      </a:accent3>
      <a:accent4>
        <a:srgbClr val="004899"/>
      </a:accent4>
      <a:accent5>
        <a:srgbClr val="F59C00"/>
      </a:accent5>
      <a:accent6>
        <a:srgbClr val="96B223"/>
      </a:accent6>
      <a:hlink>
        <a:srgbClr val="E20026"/>
      </a:hlink>
      <a:folHlink>
        <a:srgbClr val="706F6F"/>
      </a:folHlink>
    </a:clrScheme>
    <a:fontScheme name="Berlin Partner">
      <a:majorFont>
        <a:latin typeface="BMFChangeLetter"/>
        <a:ea typeface=""/>
        <a:cs typeface=""/>
      </a:majorFont>
      <a:minorFont>
        <a:latin typeface="BMFChang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6zu9_BP_PPT-Template_Neue_Marke.pptx" id="{FE15C8DF-2376-4C48-8799-DB87DE6A3E7C}" vid="{1CDEBF01-99BF-4E01-8D6C-EB64236A3E31}"/>
    </a:ext>
  </a:extLst>
</a:theme>
</file>

<file path=ppt/theme/theme4.xml><?xml version="1.0" encoding="utf-8"?>
<a:theme xmlns:a="http://schemas.openxmlformats.org/drawingml/2006/main" name="1_BP Master Inhaltsseiten für hellen HG">
  <a:themeElements>
    <a:clrScheme name="Benutzerdefiniert 7">
      <a:dk1>
        <a:srgbClr val="000000"/>
      </a:dk1>
      <a:lt1>
        <a:sysClr val="window" lastClr="FFFFFF"/>
      </a:lt1>
      <a:dk2>
        <a:srgbClr val="002856"/>
      </a:dk2>
      <a:lt2>
        <a:srgbClr val="E40422"/>
      </a:lt2>
      <a:accent1>
        <a:srgbClr val="4F90CD"/>
      </a:accent1>
      <a:accent2>
        <a:srgbClr val="9BCFAF"/>
      </a:accent2>
      <a:accent3>
        <a:srgbClr val="00AA84"/>
      </a:accent3>
      <a:accent4>
        <a:srgbClr val="FFE70E"/>
      </a:accent4>
      <a:accent5>
        <a:srgbClr val="F39300"/>
      </a:accent5>
      <a:accent6>
        <a:srgbClr val="F5B4CB"/>
      </a:accent6>
      <a:hlink>
        <a:srgbClr val="000000"/>
      </a:hlink>
      <a:folHlink>
        <a:srgbClr val="000000"/>
      </a:folHlink>
    </a:clrScheme>
    <a:fontScheme name="Berlin Partner Neue Marke">
      <a:majorFont>
        <a:latin typeface="Berlin Type Office"/>
        <a:ea typeface=""/>
        <a:cs typeface=""/>
      </a:majorFont>
      <a:minorFont>
        <a:latin typeface="Berlin Type Offic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3">
        <a:dk1>
          <a:srgbClr val="4C4C4C"/>
        </a:dk1>
        <a:lt1>
          <a:srgbClr val="FFFFFF"/>
        </a:lt1>
        <a:dk2>
          <a:srgbClr val="E20026"/>
        </a:dk2>
        <a:lt2>
          <a:srgbClr val="4C4C4C"/>
        </a:lt2>
        <a:accent1>
          <a:srgbClr val="B3B3B3"/>
        </a:accent1>
        <a:accent2>
          <a:srgbClr val="E20026"/>
        </a:accent2>
        <a:accent3>
          <a:srgbClr val="FFFFFF"/>
        </a:accent3>
        <a:accent4>
          <a:srgbClr val="404040"/>
        </a:accent4>
        <a:accent5>
          <a:srgbClr val="D6D6D6"/>
        </a:accent5>
        <a:accent6>
          <a:srgbClr val="CD0021"/>
        </a:accent6>
        <a:hlink>
          <a:srgbClr val="FFFF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4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E20026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15">
        <a:dk1>
          <a:srgbClr val="4F5151"/>
        </a:dk1>
        <a:lt1>
          <a:srgbClr val="FFFFFF"/>
        </a:lt1>
        <a:dk2>
          <a:srgbClr val="E20026"/>
        </a:dk2>
        <a:lt2>
          <a:srgbClr val="4F5151"/>
        </a:lt2>
        <a:accent1>
          <a:srgbClr val="A3A6A5"/>
        </a:accent1>
        <a:accent2>
          <a:srgbClr val="E20026"/>
        </a:accent2>
        <a:accent3>
          <a:srgbClr val="FFFFFF"/>
        </a:accent3>
        <a:accent4>
          <a:srgbClr val="424444"/>
        </a:accent4>
        <a:accent5>
          <a:srgbClr val="CED0CF"/>
        </a:accent5>
        <a:accent6>
          <a:srgbClr val="CD0021"/>
        </a:accent6>
        <a:hlink>
          <a:srgbClr val="DC696E"/>
        </a:hlink>
        <a:folHlink>
          <a:srgbClr val="4F515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3" id="{8B0851F8-909F-4AE2-A2CC-F174A0E85647}" vid="{8FCA4406-1D6E-45D9-94C2-5BD9B9A8BAFC}"/>
    </a:ext>
  </a:extLst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53318BA3E97194989A227B4A1266C61" ma:contentTypeVersion="15" ma:contentTypeDescription="Ein neues Dokument erstellen." ma:contentTypeScope="" ma:versionID="21d75b6a766d05f9c37e7af960d3af8c">
  <xsd:schema xmlns:xsd="http://www.w3.org/2001/XMLSchema" xmlns:xs="http://www.w3.org/2001/XMLSchema" xmlns:p="http://schemas.microsoft.com/office/2006/metadata/properties" xmlns:ns2="169f9ec9-446e-475a-a93a-d6b829471b7d" xmlns:ns3="06483f22-724d-4240-944c-5ea46222ba36" targetNamespace="http://schemas.microsoft.com/office/2006/metadata/properties" ma:root="true" ma:fieldsID="9521fc4cf0d2ee24c33e292768d896e8" ns2:_="" ns3:_="">
    <xsd:import namespace="169f9ec9-446e-475a-a93a-d6b829471b7d"/>
    <xsd:import namespace="06483f22-724d-4240-944c-5ea46222ba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9ec9-446e-475a-a93a-d6b829471b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markierungen" ma:readOnly="false" ma:fieldId="{5cf76f15-5ced-4ddc-b409-7134ff3c332f}" ma:taxonomyMulti="true" ma:sspId="b99c5f07-4ac9-483a-b1a2-0935e51fc5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483f22-724d-4240-944c-5ea46222ba3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0225b4ac-9bd3-4bf6-ac3d-0f132812e1d9}" ma:internalName="TaxCatchAll" ma:showField="CatchAllData" ma:web="06483f22-724d-4240-944c-5ea46222ba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483f22-724d-4240-944c-5ea46222ba36" xsi:nil="true"/>
    <lcf76f155ced4ddcb4097134ff3c332f xmlns="169f9ec9-446e-475a-a93a-d6b829471b7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F23B948-4E33-4A4F-B677-1B70B2EBB52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EFCE33-9B6E-4E38-8E84-638C523A24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9f9ec9-446e-475a-a93a-d6b829471b7d"/>
    <ds:schemaRef ds:uri="06483f22-724d-4240-944c-5ea46222ba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31F725-5BC8-48E7-8E18-D4D716B7E2DA}">
  <ds:schemaRefs>
    <ds:schemaRef ds:uri="06483f22-724d-4240-944c-5ea46222ba36"/>
    <ds:schemaRef ds:uri="169f9ec9-446e-475a-a93a-d6b829471b7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16zu9_BP_PPT-Template_Neue_Marke</Template>
  <TotalTime>0</TotalTime>
  <Words>95</Words>
  <Application>Microsoft Office PowerPoint</Application>
  <PresentationFormat>Bildschirmpräsentation (16:9)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12" baseType="lpstr">
      <vt:lpstr>Wingdings</vt:lpstr>
      <vt:lpstr>Berlin Type Bold</vt:lpstr>
      <vt:lpstr>Berlin Type</vt:lpstr>
      <vt:lpstr>Berlin Type Office</vt:lpstr>
      <vt:lpstr>Symbol</vt:lpstr>
      <vt:lpstr>Arial</vt:lpstr>
      <vt:lpstr>Calibri</vt:lpstr>
      <vt:lpstr>BP Master Inhaltsseiten für hellen HG</vt:lpstr>
      <vt:lpstr>2_BP Master für dunklen HG</vt:lpstr>
      <vt:lpstr>BP Master Titelseiten</vt:lpstr>
      <vt:lpstr>1_BP Master Inhaltsseiten für hellen HG</vt:lpstr>
      <vt:lpstr>PowerPoint-Präsentation</vt:lpstr>
    </vt:vector>
  </TitlesOfParts>
  <Company>Berlin Partner für Wirtschaft und Technologie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Witte, Katharina</dc:creator>
  <cp:lastModifiedBy>Witte, Katharina</cp:lastModifiedBy>
  <cp:revision>16</cp:revision>
  <cp:lastPrinted>2017-01-09T15:01:02Z</cp:lastPrinted>
  <dcterms:created xsi:type="dcterms:W3CDTF">2021-06-22T11:41:43Z</dcterms:created>
  <dcterms:modified xsi:type="dcterms:W3CDTF">2025-01-08T12:23:18Z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0x010100453318BA3E97194989A227B4A1266C61</vt:lpwstr>
  </property>
  <property fmtid="{D5CDD505-2E9C-101B-9397-08002B2CF9AE}" pid="3" name="Order">
    <vt:r8>32800</vt:r8>
  </property>
  <property fmtid="{D5CDD505-2E9C-101B-9397-08002B2CF9AE}" pid="4" name="ComplianceAssetId">
    <vt:lpwstr/>
  </property>
  <property fmtid="{D5CDD505-2E9C-101B-9397-08002B2CF9AE}" pid="5" name="MediaServiceImageTags">
    <vt:lpwstr/>
  </property>
</Properties>
</file>