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9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  <a:srgbClr val="D63232"/>
    <a:srgbClr val="E71919"/>
    <a:srgbClr val="E2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64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2" d="100"/>
          <a:sy n="72" d="100"/>
        </p:scale>
        <p:origin x="3524" y="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A69204-533B-4C8A-A51A-27C6C65E8B95}" type="datetimeFigureOut">
              <a:rPr lang="de-DE" smtClean="0"/>
              <a:t>31.03.2026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72351-DE67-480E-A5DA-37AF916F36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7111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DEF5FD-21DA-4399-8B93-A840CFF330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F8A6388-101E-400B-896F-B2F6FB5EA3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D97482B-7FD6-43B2-95E1-38307EC67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42B2-2C62-4D2B-95CE-DD7BE7416830}" type="datetimeFigureOut">
              <a:rPr lang="de-DE" smtClean="0"/>
              <a:t>31.03.2026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A035D41-2082-4765-95E5-316C9F540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9945CD5-5096-491C-B264-77C32C81B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27038-D49E-4E56-B161-0357AC3194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7287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00A693-37EC-4BF7-B261-F2EDAD6BF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DD089ED-9B74-40D8-9370-AC19BFF2BD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51B73E-C6AC-4234-ACE1-038CE6816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42B2-2C62-4D2B-95CE-DD7BE7416830}" type="datetimeFigureOut">
              <a:rPr lang="de-DE" smtClean="0"/>
              <a:t>31.03.2026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A304A-9170-4A9E-9472-2D3EB95AE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1FA93AD-AA0F-4A9B-B057-F3C57B303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27038-D49E-4E56-B161-0357AC3194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6085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3778CF7-8098-497E-AFCB-5A656A6B99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27CDF92-BC31-4FE1-ABF6-D1816F23CB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4DAB062-BF55-447A-9D2E-BEDE57C76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42B2-2C62-4D2B-95CE-DD7BE7416830}" type="datetimeFigureOut">
              <a:rPr lang="de-DE" smtClean="0"/>
              <a:t>31.03.2026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1104AC-DBC7-4F95-9964-CA758BA4D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0228AB-7350-4105-8640-EB6C85B10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27038-D49E-4E56-B161-0357AC3194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121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er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ChangeArrowheads="1"/>
          </p:cNvSpPr>
          <p:nvPr userDrawn="1"/>
        </p:nvSpPr>
        <p:spPr bwMode="auto">
          <a:xfrm>
            <a:off x="6972301" y="4643437"/>
            <a:ext cx="184731" cy="438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lnSpc>
                <a:spcPts val="2667"/>
              </a:lnSpc>
              <a:spcAft>
                <a:spcPct val="25000"/>
              </a:spcAft>
              <a:buSzPct val="120000"/>
            </a:pPr>
            <a:endParaRPr lang="de-DE" sz="2400">
              <a:solidFill>
                <a:schemeClr val="tx2"/>
              </a:solidFill>
            </a:endParaRPr>
          </a:p>
        </p:txBody>
      </p:sp>
      <p:pic>
        <p:nvPicPr>
          <p:cNvPr id="2" name="Grafik 1" descr="Ein Bild, das Zeichnung, Raum enthält.&#10;&#10;Automatisch generierte Beschreibung">
            <a:extLst>
              <a:ext uri="{FF2B5EF4-FFF2-40B4-BE49-F238E27FC236}">
                <a16:creationId xmlns:a16="http://schemas.microsoft.com/office/drawing/2014/main" id="{B7CDE3FC-7BA4-B73E-BC26-4AE21382A1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131" y="236675"/>
            <a:ext cx="3843930" cy="1491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762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D79EC8-5F05-4CBF-8BEC-B8584BCC1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2C61F1-3A0D-4729-89AA-927FC0A68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139C083-EEC6-420E-96F1-F8AA13734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42B2-2C62-4D2B-95CE-DD7BE7416830}" type="datetimeFigureOut">
              <a:rPr lang="de-DE" smtClean="0"/>
              <a:t>31.03.2026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753E770-3D51-4F40-B7A8-37224757A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3636EF-0BC1-4D8C-AF43-CC082774C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27038-D49E-4E56-B161-0357AC3194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398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EBD304-3FED-409B-A11F-07551D971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8BE571B-E6C6-4AF0-A9D9-138A9EB13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9189422-4454-4BCA-A922-1BCC30EC8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42B2-2C62-4D2B-95CE-DD7BE7416830}" type="datetimeFigureOut">
              <a:rPr lang="de-DE" smtClean="0"/>
              <a:t>31.03.2026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EDCC57D-EEEA-4EB5-A75F-349FC7913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521DAEF-B8A9-43E5-8A91-73CB17C77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27038-D49E-4E56-B161-0357AC3194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354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454EE8-4599-42D7-BF34-62E8BF2EB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9BD1C3-F745-4535-BAA4-7DA8EA87A2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19BD4E9-F050-4BB5-A92F-14E673D04A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8DB7A0-37DB-44B6-816B-A005D24F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42B2-2C62-4D2B-95CE-DD7BE7416830}" type="datetimeFigureOut">
              <a:rPr lang="de-DE" smtClean="0"/>
              <a:t>31.03.2026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C6FA9A0-38F6-4203-A565-5F50AEBAC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8A998A0-5B70-43D7-B900-BBE278ACE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27038-D49E-4E56-B161-0357AC3194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354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9CA895-4228-406A-BCFD-6425C4ABB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7309EC5-5E25-4483-A777-616D0F4B33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C6E9887-16A1-4B7C-9EEF-751F39F5AF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5C8A244-D8DC-4CA5-A382-DB234E3389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AF91203-24CA-45D6-A460-A2FB0E07CA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77D2D87-89A6-4F47-B42C-91DDE3417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42B2-2C62-4D2B-95CE-DD7BE7416830}" type="datetimeFigureOut">
              <a:rPr lang="de-DE" smtClean="0"/>
              <a:t>31.03.2026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3D4F553-BA1C-44A2-B611-C0892ECE3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764FA40-639D-46A4-A2C9-1D311FB75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27038-D49E-4E56-B161-0357AC3194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4488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E5F829-4322-4799-A491-343C5AFF0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2B6C89B-F7E7-4861-B9E9-4449361A6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42B2-2C62-4D2B-95CE-DD7BE7416830}" type="datetimeFigureOut">
              <a:rPr lang="de-DE" smtClean="0"/>
              <a:t>31.03.2026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11B5113-0F58-40A4-A569-B0AD6EF7F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13FDBB6-ADE2-4254-9B97-0E5F29547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27038-D49E-4E56-B161-0357AC3194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7382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2E4E355-A562-4244-A05A-6E476968A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42B2-2C62-4D2B-95CE-DD7BE7416830}" type="datetimeFigureOut">
              <a:rPr lang="de-DE" smtClean="0"/>
              <a:t>31.03.2026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76B8C39-8175-4514-89F5-2B9AA9DBA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A556DA0-FCDB-44D0-9D9D-884993862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27038-D49E-4E56-B161-0357AC3194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6116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1872FE-C808-4D2B-8067-F80977A27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8714EA-D775-4618-9422-3A501783D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A17F5D2-0138-4996-8A52-4CC023C808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B684CF4-F0EF-41F1-99DA-D458AC9C1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42B2-2C62-4D2B-95CE-DD7BE7416830}" type="datetimeFigureOut">
              <a:rPr lang="de-DE" smtClean="0"/>
              <a:t>31.03.2026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1106B79-9E63-48CF-A323-F4E04DCF6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C8C8E63-3AA0-4636-9A22-8FB1EED2D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27038-D49E-4E56-B161-0357AC3194FF}" type="slidenum">
              <a:rPr lang="de-DE" smtClean="0"/>
              <a:t>‹Nr.›</a:t>
            </a:fld>
            <a:endParaRPr lang="de-DE"/>
          </a:p>
        </p:txBody>
      </p:sp>
      <p:pic>
        <p:nvPicPr>
          <p:cNvPr id="8" name="Grafik 7" descr="Ein Bild, das Zeichnung, Raum enthält.&#10;&#10;Automatisch generierte Beschreibung">
            <a:extLst>
              <a:ext uri="{FF2B5EF4-FFF2-40B4-BE49-F238E27FC236}">
                <a16:creationId xmlns:a16="http://schemas.microsoft.com/office/drawing/2014/main" id="{3DA74461-39C3-E892-4F1F-F8D2B091476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0235" y="250992"/>
            <a:ext cx="3843930" cy="1491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631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597D90-539F-49B7-AAF2-8913FD137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F157C31-3673-4159-AB7E-93178F05D6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E122F96-0C3A-404D-AF18-0E73920415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C5E6AFE-F3DB-4549-8EE4-B5C1B3BFA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42B2-2C62-4D2B-95CE-DD7BE7416830}" type="datetimeFigureOut">
              <a:rPr lang="de-DE" smtClean="0"/>
              <a:t>31.03.2026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9566996-FC4B-4BAD-83CB-571C52C19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54FDFC9-D2C8-4ECD-926D-63DD00999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27038-D49E-4E56-B161-0357AC3194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2038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858D11F-0342-4464-B540-F4911CD2F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1243D5B-4361-40FB-BF94-9696D58FEB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44D3FAB-884D-4B57-8A9D-659278D0D2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742B2-2C62-4D2B-95CE-DD7BE7416830}" type="datetimeFigureOut">
              <a:rPr lang="de-DE" smtClean="0"/>
              <a:t>31.03.2026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6FBD68-BE30-4FD7-BC97-B8E000BD9A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6142342-945F-4B13-8217-3923263092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27038-D49E-4E56-B161-0357AC3194FF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3E6E1C2-A47D-B2F1-398C-8D2245B443B4}"/>
              </a:ext>
            </a:extLst>
          </p:cNvPr>
          <p:cNvSpPr/>
          <p:nvPr userDrawn="1"/>
        </p:nvSpPr>
        <p:spPr>
          <a:xfrm>
            <a:off x="0" y="6475180"/>
            <a:ext cx="12192000" cy="375558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07E79AB-CCF1-9CE2-65E4-6B0703F5EFC2}"/>
              </a:ext>
            </a:extLst>
          </p:cNvPr>
          <p:cNvSpPr txBox="1"/>
          <p:nvPr userDrawn="1"/>
        </p:nvSpPr>
        <p:spPr>
          <a:xfrm>
            <a:off x="71264" y="6524459"/>
            <a:ext cx="6475562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Barcamp Health Innovation 2026 | Health Empowerment - Gesundheit gemeinsam stärken</a:t>
            </a:r>
          </a:p>
        </p:txBody>
      </p:sp>
      <p:pic>
        <p:nvPicPr>
          <p:cNvPr id="9" name="Grafik 8" descr="Ein Bild, das Zeichnung, Raum enthält.&#10;&#10;Automatisch generierte Beschreibung">
            <a:extLst>
              <a:ext uri="{FF2B5EF4-FFF2-40B4-BE49-F238E27FC236}">
                <a16:creationId xmlns:a16="http://schemas.microsoft.com/office/drawing/2014/main" id="{CB27B13C-88B7-1D18-C89A-2896E036F593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244" y="266241"/>
            <a:ext cx="3843930" cy="1491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908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6931B1D3-DB71-40AC-BB28-525DFDB4CC0E}"/>
              </a:ext>
            </a:extLst>
          </p:cNvPr>
          <p:cNvSpPr txBox="1"/>
          <p:nvPr/>
        </p:nvSpPr>
        <p:spPr>
          <a:xfrm>
            <a:off x="293297" y="622371"/>
            <a:ext cx="7090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i="1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der Organisation &amp; Thema 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B54D99BE-4742-44DF-AADB-5F6159C156EF}"/>
              </a:ext>
            </a:extLst>
          </p:cNvPr>
          <p:cNvSpPr/>
          <p:nvPr/>
        </p:nvSpPr>
        <p:spPr>
          <a:xfrm rot="5400000">
            <a:off x="4814129" y="-2780094"/>
            <a:ext cx="2407505" cy="1121000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2179F65D-BEE4-49E9-9025-551B1508CF96}"/>
              </a:ext>
            </a:extLst>
          </p:cNvPr>
          <p:cNvSpPr/>
          <p:nvPr/>
        </p:nvSpPr>
        <p:spPr>
          <a:xfrm rot="5400000">
            <a:off x="2196580" y="2443344"/>
            <a:ext cx="2044254" cy="560070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64458659-E155-4518-B518-C05581709760}"/>
              </a:ext>
            </a:extLst>
          </p:cNvPr>
          <p:cNvSpPr/>
          <p:nvPr/>
        </p:nvSpPr>
        <p:spPr>
          <a:xfrm rot="5400000">
            <a:off x="8003696" y="2646636"/>
            <a:ext cx="2044254" cy="519412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2F3E5DAF-B4FF-46C0-9EEF-A3BF0A39EDCC}"/>
              </a:ext>
            </a:extLst>
          </p:cNvPr>
          <p:cNvSpPr txBox="1"/>
          <p:nvPr/>
        </p:nvSpPr>
        <p:spPr>
          <a:xfrm>
            <a:off x="442894" y="1698356"/>
            <a:ext cx="11152328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1600" b="1" dirty="0">
                <a:latin typeface="Berlin Type Office" panose="020B0502020203020204" pitchFamily="34" charset="0"/>
              </a:rPr>
              <a:t>Themenvorschlag</a:t>
            </a:r>
          </a:p>
          <a:p>
            <a:endParaRPr lang="de-DE" sz="1400" dirty="0">
              <a:latin typeface="Berlin Type Office" panose="020B05020202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i="1" dirty="0">
                <a:latin typeface="Berlin Type Office" panose="020B0502020203020204" pitchFamily="34" charset="0"/>
              </a:rPr>
              <a:t>Beschreibung der Thematik oder Problemstellung für eine 30-minütige, interaktive Session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i="1" dirty="0">
                <a:latin typeface="Berlin Type Office" panose="020B0502020203020204" pitchFamily="34" charset="0"/>
              </a:rPr>
              <a:t>Kurze Angabe zur Art &amp; Methodik der Session (Kurzpräsentation, Diskussion, offener Workshop etc.)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i="1" dirty="0">
                <a:highlight>
                  <a:srgbClr val="FFFF00"/>
                </a:highlight>
                <a:latin typeface="Berlin Type Office" panose="020B0502020203020204" pitchFamily="34" charset="0"/>
              </a:rPr>
              <a:t>4-5 Stichpunkte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cs typeface="Calibri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90D7ACAC-400F-415B-9FD8-6BD0D03F5B79}"/>
              </a:ext>
            </a:extLst>
          </p:cNvPr>
          <p:cNvSpPr txBox="1"/>
          <p:nvPr/>
        </p:nvSpPr>
        <p:spPr>
          <a:xfrm>
            <a:off x="437421" y="4354496"/>
            <a:ext cx="5581637" cy="12618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1600" b="1" dirty="0">
                <a:latin typeface="Berlin Type Office" panose="020B0502020203020204" pitchFamily="34" charset="0"/>
              </a:rPr>
              <a:t>Wen suche ich?</a:t>
            </a:r>
            <a:endParaRPr lang="de-DE" b="1" dirty="0">
              <a:latin typeface="Berlin Type Office" panose="020B0502020203020204" pitchFamily="34" charset="0"/>
            </a:endParaRPr>
          </a:p>
          <a:p>
            <a:endParaRPr lang="de-DE" dirty="0">
              <a:solidFill>
                <a:srgbClr val="FF0000"/>
              </a:solidFill>
              <a:latin typeface="Berlin Type Office" panose="020B05020202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i="1" dirty="0">
                <a:latin typeface="Berlin Type Office" panose="020B0502020203020204" pitchFamily="34" charset="0"/>
              </a:rPr>
              <a:t>Wer sind die Adressaten Ihrer Session?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i="1" dirty="0">
                <a:latin typeface="Berlin Type Office" panose="020B0502020203020204" pitchFamily="34" charset="0"/>
              </a:rPr>
              <a:t>Werden Partner und Interessenten für künftige Vorhaben gesucht?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i="1" dirty="0">
                <a:highlight>
                  <a:srgbClr val="FFFF00"/>
                </a:highlight>
                <a:latin typeface="Berlin Type Office" panose="020B0502020203020204" pitchFamily="34" charset="0"/>
              </a:rPr>
              <a:t>3-4 Stichpunkte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CCE366B9-7602-4F2A-8EA3-9298A607D440}"/>
              </a:ext>
            </a:extLst>
          </p:cNvPr>
          <p:cNvSpPr txBox="1"/>
          <p:nvPr/>
        </p:nvSpPr>
        <p:spPr>
          <a:xfrm>
            <a:off x="6472563" y="4354496"/>
            <a:ext cx="5150324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1600" b="1" dirty="0">
                <a:latin typeface="Berlin Type Office" panose="020B0502020203020204" pitchFamily="34" charset="0"/>
              </a:rPr>
              <a:t>Kontakt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400" dirty="0">
              <a:latin typeface="Berlin Type Office" panose="020B0502020203020204" pitchFamily="34" charset="0"/>
            </a:endParaRPr>
          </a:p>
          <a:p>
            <a:r>
              <a:rPr lang="de-DE" sz="1400" i="1" dirty="0">
                <a:latin typeface="Berlin Type Office" panose="020B0502020203020204" pitchFamily="34" charset="0"/>
              </a:rPr>
              <a:t>Name, Organisation, Kontaktdaten, ggf. Logo</a:t>
            </a:r>
          </a:p>
        </p:txBody>
      </p:sp>
    </p:spTree>
    <p:extLst>
      <p:ext uri="{BB962C8B-B14F-4D97-AF65-F5344CB8AC3E}">
        <p14:creationId xmlns:p14="http://schemas.microsoft.com/office/powerpoint/2010/main" val="27608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3E0E6D0294EEE43B0681E6CC6814FAA" ma:contentTypeVersion="15" ma:contentTypeDescription="Ein neues Dokument erstellen." ma:contentTypeScope="" ma:versionID="65192bb3fda1e7d72f4a2c1b47aa9cba">
  <xsd:schema xmlns:xsd="http://www.w3.org/2001/XMLSchema" xmlns:xs="http://www.w3.org/2001/XMLSchema" xmlns:p="http://schemas.microsoft.com/office/2006/metadata/properties" xmlns:ns2="7c51696f-55ae-42cb-b658-77823fd9c36a" xmlns:ns3="bf05343e-a452-4a65-bafe-d8f9ba0f18ca" targetNamespace="http://schemas.microsoft.com/office/2006/metadata/properties" ma:root="true" ma:fieldsID="7b77c626ce44c3a73ad702ce151e6502" ns2:_="" ns3:_="">
    <xsd:import namespace="7c51696f-55ae-42cb-b658-77823fd9c36a"/>
    <xsd:import namespace="bf05343e-a452-4a65-bafe-d8f9ba0f18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51696f-55ae-42cb-b658-77823fd9c3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Bildmarkierungen" ma:readOnly="false" ma:fieldId="{5cf76f15-5ced-4ddc-b409-7134ff3c332f}" ma:taxonomyMulti="true" ma:sspId="b99c5f07-4ac9-483a-b1a2-0935e51fc5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05343e-a452-4a65-bafe-d8f9ba0f18ca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e4cc3386-c9ea-4cbf-9c38-11596d9eb24e}" ma:internalName="TaxCatchAll" ma:showField="CatchAllData" ma:web="bf05343e-a452-4a65-bafe-d8f9ba0f18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f05343e-a452-4a65-bafe-d8f9ba0f18ca" xsi:nil="true"/>
    <lcf76f155ced4ddcb4097134ff3c332f xmlns="7c51696f-55ae-42cb-b658-77823fd9c36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086B0C8-D161-48A7-AFE8-BD0D233A89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51696f-55ae-42cb-b658-77823fd9c36a"/>
    <ds:schemaRef ds:uri="bf05343e-a452-4a65-bafe-d8f9ba0f18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B49CD75-73D5-4D1E-A98A-A91B58AC81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33BAA0-DC58-4603-BA5E-9ECE36C18F5C}">
  <ds:schemaRefs>
    <ds:schemaRef ds:uri="http://purl.org/dc/elements/1.1/"/>
    <ds:schemaRef ds:uri="http://schemas.microsoft.com/office/2006/metadata/properties"/>
    <ds:schemaRef ds:uri="cbb3c837-c3cb-44f3-9450-1ede286f679a"/>
    <ds:schemaRef ds:uri="5ac97f82-90e9-4136-b7f5-dc59ef538dd2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dcmitype/"/>
    <ds:schemaRef ds:uri="06483f22-724d-4240-944c-5ea46222ba36"/>
    <ds:schemaRef ds:uri="169f9ec9-446e-475a-a93a-d6b829471b7d"/>
    <ds:schemaRef ds:uri="bf05343e-a452-4a65-bafe-d8f9ba0f18ca"/>
    <ds:schemaRef ds:uri="7c51696f-55ae-42cb-b658-77823fd9c36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Application>Microsoft Office PowerPoint</Application>
  <PresentationFormat>Breitbild</PresentationFormat>
  <Paragraphs>14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Braasch, Sebastian</dc:creator>
  <cp:lastModifiedBy>Schulze, Sarah</cp:lastModifiedBy>
  <cp:revision>20</cp:revision>
  <dcterms:created xsi:type="dcterms:W3CDTF">2020-09-17T09:23:08Z</dcterms:created>
  <dcterms:modified xsi:type="dcterms:W3CDTF">2026-03-31T12:24:42Z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0x010100D3E0E6D0294EEE43B0681E6CC6814FAA</vt:lpwstr>
  </property>
</Properties>
</file>